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53" d="100"/>
          <a:sy n="53" d="100"/>
        </p:scale>
        <p:origin x="-58" y="-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7D49F-0674-48C0-BE66-299CF4D5320F}" type="datetimeFigureOut">
              <a:rPr lang="sr-Latn-CS" smtClean="0"/>
              <a:pPr/>
              <a:t>1.6.2012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D1A84-514D-4A87-9781-A5816EB831C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CA3B5-5999-425A-9335-D45DE99A0EEA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10F4-6F16-43AA-B74D-4FBBAE81A24A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B44F-4CCF-4FC9-A56E-822777B246FF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9698-7173-413B-80E7-9420FB9CF73D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A798-22C0-4785-B65B-BCB047D70DC9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3844-347D-4703-AECA-732CE6B7A93B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4EC-3F3D-4DFC-A147-2E239F711328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5BBB-9531-427E-A94E-79C95DA8EF84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DD08-3174-41E7-AC85-F9E7733A2F65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EC0B-4F20-45B5-936F-AFF58EB2113A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DDB4-AE93-4EFD-8AB6-6006AE667C8F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FE12-BC39-44E6-89AE-101FFEF6A569}" type="datetime1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hr-HR" sz="2700" dirty="0" smtClean="0"/>
              <a:t>DIPLOMSKI </a:t>
            </a:r>
            <a:r>
              <a:rPr lang="hr-HR" sz="2700" dirty="0" smtClean="0"/>
              <a:t>SEMINAR</a:t>
            </a:r>
            <a:r>
              <a:rPr lang="hr-HR" sz="4000" b="1" dirty="0" smtClean="0"/>
              <a:t/>
            </a:r>
            <a:br>
              <a:rPr lang="hr-HR" sz="4000" b="1" dirty="0" smtClean="0"/>
            </a:br>
            <a:r>
              <a:rPr lang="hr-HR" sz="4000" b="1" dirty="0" smtClean="0"/>
              <a:t>USLUGE </a:t>
            </a:r>
            <a:r>
              <a:rPr lang="hr-HR" sz="4000" b="1" dirty="0" smtClean="0"/>
              <a:t>OBAVJEŠTAVANJA I PREPORUČIVANJA ZASNOVANO NA DRUŠTVENOJ UMREŽENOSTI </a:t>
            </a:r>
            <a:r>
              <a:rPr lang="hr-HR" sz="4000" b="1" dirty="0" smtClean="0"/>
              <a:t>KORISNIKA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hr-HR" sz="2400" dirty="0" smtClean="0">
              <a:solidFill>
                <a:schemeClr val="tx1"/>
              </a:solidFill>
            </a:endParaRPr>
          </a:p>
          <a:p>
            <a:pPr algn="r"/>
            <a:r>
              <a:rPr lang="hr-HR" sz="2400" dirty="0" smtClean="0">
                <a:solidFill>
                  <a:schemeClr val="tx1"/>
                </a:solidFill>
              </a:rPr>
              <a:t>Mia Augustinović</a:t>
            </a:r>
          </a:p>
          <a:p>
            <a:pPr algn="r"/>
            <a:r>
              <a:rPr lang="hr-HR" sz="2400" dirty="0" smtClean="0">
                <a:solidFill>
                  <a:schemeClr val="tx1"/>
                </a:solidFill>
              </a:rPr>
              <a:t>Mentor: Doc. dr. sc. Vedran Podobnik</a:t>
            </a:r>
          </a:p>
          <a:p>
            <a:pPr algn="r"/>
            <a:r>
              <a:rPr lang="hr-HR" sz="2400" dirty="0" smtClean="0">
                <a:solidFill>
                  <a:schemeClr val="tx1"/>
                </a:solidFill>
              </a:rPr>
              <a:t>Ak. god. 2011/2012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45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dirty="0" smtClean="0"/>
              <a:t>SVEUČILIŠTE U ZAGREBU</a:t>
            </a:r>
          </a:p>
          <a:p>
            <a:pPr algn="ctr"/>
            <a:r>
              <a:rPr lang="hr-HR" b="1" dirty="0" smtClean="0"/>
              <a:t>FAKULTET ELEKTROTEHNIKE I RAČUNARSTVA</a:t>
            </a:r>
            <a:endParaRPr lang="hr-HR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današnja tehnologija i raznoliki alati – usporedba korisnika na razne načine</a:t>
            </a:r>
          </a:p>
          <a:p>
            <a:r>
              <a:rPr lang="hr-HR" dirty="0" smtClean="0"/>
              <a:t>društvene stranice se zasnivaju na načelu eksplicitne društvene mreže – usporedba korisnika na temelju pripadnosti pojedinim grupama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hr-HR" dirty="0" smtClean="0"/>
              <a:t>HVALA NA POZORNOSTI!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Semantičko pretraživanje podataka</a:t>
            </a:r>
          </a:p>
          <a:p>
            <a:r>
              <a:rPr lang="hr-HR" dirty="0" smtClean="0"/>
              <a:t>Dubinska analiza podataka</a:t>
            </a:r>
          </a:p>
          <a:p>
            <a:r>
              <a:rPr lang="hr-HR" dirty="0" smtClean="0"/>
              <a:t>Alati za dubinsku analizu podataka</a:t>
            </a:r>
          </a:p>
          <a:p>
            <a:r>
              <a:rPr lang="hr-HR" dirty="0" smtClean="0"/>
              <a:t>Metoda preporučivanja zasnovana na sadržaju</a:t>
            </a:r>
          </a:p>
          <a:p>
            <a:r>
              <a:rPr lang="hr-HR" dirty="0" smtClean="0"/>
              <a:t>Studijski slučaj</a:t>
            </a:r>
          </a:p>
          <a:p>
            <a:r>
              <a:rPr lang="hr-HR" dirty="0" smtClean="0"/>
              <a:t>Zaključak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sličnost korisnika – različite metode</a:t>
            </a:r>
          </a:p>
          <a:p>
            <a:r>
              <a:rPr lang="hr-HR" dirty="0" smtClean="0"/>
              <a:t>veća sličnost –&gt; veće povjerenje –&gt; slanje obavijesti i preporuka</a:t>
            </a:r>
          </a:p>
          <a:p>
            <a:r>
              <a:rPr lang="hr-HR" dirty="0" smtClean="0"/>
              <a:t>društvena mreža Facebook – grupe koje korisnici preferiraju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Semantičko pretraživanje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ljudsko shvaćanje znanja prikazano DIKW hijerarhijom (engl. </a:t>
            </a:r>
            <a:r>
              <a:rPr lang="hr-HR" i="1" dirty="0" smtClean="0"/>
              <a:t>Data, Information, Knowledge, Wisdom)</a:t>
            </a:r>
          </a:p>
          <a:p>
            <a:r>
              <a:rPr lang="hr-HR" dirty="0" smtClean="0"/>
              <a:t>podaci – jednostavan zapis</a:t>
            </a:r>
          </a:p>
          <a:p>
            <a:r>
              <a:rPr lang="hr-HR" dirty="0" smtClean="0"/>
              <a:t>informacije – podacima dodaju kontekstni atribut</a:t>
            </a:r>
          </a:p>
          <a:p>
            <a:r>
              <a:rPr lang="hr-HR" dirty="0" smtClean="0"/>
              <a:t>znanje – kako koristiti informaciju</a:t>
            </a:r>
          </a:p>
          <a:p>
            <a:r>
              <a:rPr lang="hr-HR" dirty="0" smtClean="0"/>
              <a:t>mudrost – kada koristiti informaciju</a:t>
            </a:r>
          </a:p>
          <a:p>
            <a:endParaRPr lang="hr-HR" dirty="0"/>
          </a:p>
        </p:txBody>
      </p:sp>
      <p:pic>
        <p:nvPicPr>
          <p:cNvPr id="4" name="Picture 3" descr="DIKW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2286000"/>
            <a:ext cx="4131865" cy="298026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Dubinska analiza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sadržajno utemeljena (engl. </a:t>
            </a:r>
            <a:r>
              <a:rPr lang="hr-HR" i="1" dirty="0" smtClean="0"/>
              <a:t>content based</a:t>
            </a:r>
            <a:r>
              <a:rPr lang="hr-HR" dirty="0" smtClean="0"/>
              <a:t>) obrada nestrukturiranih tekstualnih dokumenata i izdvajanje korisne informacije iz podataka</a:t>
            </a:r>
          </a:p>
          <a:p>
            <a:r>
              <a:rPr lang="hr-HR" dirty="0" smtClean="0"/>
              <a:t>računalni način obrade podataka</a:t>
            </a:r>
          </a:p>
          <a:p>
            <a:r>
              <a:rPr lang="hr-HR" dirty="0" smtClean="0"/>
              <a:t>rudarenje podataka – proces pronalaženja korisnog znanja ili informacija</a:t>
            </a:r>
          </a:p>
          <a:p>
            <a:r>
              <a:rPr lang="hr-HR" dirty="0" smtClean="0"/>
              <a:t>tehnološka postignuća, povećan kapacitet memorije - pretraživanje podataka vrlo važno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cene_primj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2057400"/>
            <a:ext cx="43434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Alati za dubinsku analizu podataka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alat RapidMiner - fleksibilno Java okružje za otkrivanje znanja u bazama podataka, strojnom učenju i rudarenju tekstualnih podataka</a:t>
            </a:r>
          </a:p>
          <a:p>
            <a:r>
              <a:rPr lang="hr-HR" dirty="0" smtClean="0"/>
              <a:t>kvalitetno korisničko sučelje</a:t>
            </a:r>
          </a:p>
          <a:p>
            <a:r>
              <a:rPr lang="hr-HR" dirty="0" smtClean="0"/>
              <a:t>alat Lucene - Javina biblioteka za pretraživanje koja omogućuje jednostavno dodavanje tražilice u bilo koju aplikaciju</a:t>
            </a:r>
          </a:p>
          <a:p>
            <a:r>
              <a:rPr lang="hr-HR" dirty="0" smtClean="0"/>
              <a:t>korištenje - NetFlix, MySpace, LinkedIn, Fedex, Apple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Metoda preporučivanja zasnovana na sadržaju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obrada tekstualnih dokumenata na osnovi sadržaja</a:t>
            </a:r>
          </a:p>
          <a:p>
            <a:r>
              <a:rPr lang="hr-HR" dirty="0" smtClean="0"/>
              <a:t>korijeni u pretraživanju i filtriranju informacija</a:t>
            </a:r>
          </a:p>
          <a:p>
            <a:r>
              <a:rPr lang="hr-HR" dirty="0" smtClean="0"/>
              <a:t>poboljšanje u odnosu na sustave za pretraživanje informacija – osobni profili korisnika (eksplicitno ili implicitno)</a:t>
            </a:r>
          </a:p>
          <a:p>
            <a:r>
              <a:rPr lang="hr-HR" dirty="0" smtClean="0"/>
              <a:t>korisnost </a:t>
            </a:r>
            <a:r>
              <a:rPr lang="hr-HR" i="1" dirty="0" smtClean="0"/>
              <a:t>u(c,s)</a:t>
            </a:r>
            <a:r>
              <a:rPr lang="hr-HR" dirty="0" smtClean="0"/>
              <a:t> od stavke </a:t>
            </a:r>
            <a:r>
              <a:rPr lang="hr-HR" i="1" dirty="0" smtClean="0"/>
              <a:t>s</a:t>
            </a:r>
            <a:r>
              <a:rPr lang="hr-HR" dirty="0" smtClean="0"/>
              <a:t> za korisnika </a:t>
            </a:r>
            <a:r>
              <a:rPr lang="hr-HR" i="1" dirty="0" smtClean="0"/>
              <a:t>c</a:t>
            </a:r>
            <a:r>
              <a:rPr lang="hr-HR" dirty="0" smtClean="0"/>
              <a:t> je procijenjena na temelju korisnosti </a:t>
            </a:r>
            <a:r>
              <a:rPr lang="hr-HR" i="1" dirty="0" smtClean="0"/>
              <a:t>u(c, s</a:t>
            </a:r>
            <a:r>
              <a:rPr lang="hr-HR" i="1" baseline="-25000" dirty="0" smtClean="0"/>
              <a:t>i</a:t>
            </a:r>
            <a:r>
              <a:rPr lang="hr-HR" i="1" dirty="0" smtClean="0"/>
              <a:t>)</a:t>
            </a:r>
            <a:r>
              <a:rPr lang="hr-HR" dirty="0" smtClean="0"/>
              <a:t> koje je korisnik </a:t>
            </a:r>
            <a:r>
              <a:rPr lang="hr-HR" i="1" dirty="0" smtClean="0"/>
              <a:t>c</a:t>
            </a:r>
            <a:r>
              <a:rPr lang="hr-HR" dirty="0" smtClean="0"/>
              <a:t> pridijelio stavkama </a:t>
            </a:r>
            <a:r>
              <a:rPr lang="hr-HR" i="1" dirty="0" smtClean="0"/>
              <a:t>s</a:t>
            </a:r>
            <a:r>
              <a:rPr lang="hr-HR" i="1" baseline="-25000" dirty="0" smtClean="0"/>
              <a:t>i</a:t>
            </a:r>
            <a:r>
              <a:rPr lang="hr-HR" i="1" dirty="0" smtClean="0"/>
              <a:t> є S </a:t>
            </a:r>
            <a:r>
              <a:rPr lang="hr-HR" dirty="0" smtClean="0"/>
              <a:t>koje su slične stavci </a:t>
            </a:r>
            <a:r>
              <a:rPr lang="hr-HR" i="1" dirty="0" smtClean="0"/>
              <a:t>s</a:t>
            </a:r>
            <a:endParaRPr lang="hr-HR" i="1" baseline="-25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ofi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600" y="1981200"/>
            <a:ext cx="4480560" cy="3583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Studijski slučaj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hr-HR" dirty="0" smtClean="0"/>
              <a:t>aktivnost korisnika – analiza korisničkih profila</a:t>
            </a:r>
          </a:p>
          <a:p>
            <a:r>
              <a:rPr lang="hr-HR" dirty="0" smtClean="0"/>
              <a:t>aplikacija za preuzimanje podataka</a:t>
            </a:r>
          </a:p>
          <a:p>
            <a:r>
              <a:rPr lang="hr-HR" dirty="0" smtClean="0"/>
              <a:t>grupe koje korisnik preferira (engl. </a:t>
            </a:r>
            <a:r>
              <a:rPr lang="hr-HR" i="1" dirty="0" smtClean="0"/>
              <a:t>likes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jLucen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52800" y="1676400"/>
            <a:ext cx="5547360" cy="3733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3200400" cy="5287963"/>
          </a:xfrm>
        </p:spPr>
        <p:txBody>
          <a:bodyPr/>
          <a:lstStyle/>
          <a:p>
            <a:r>
              <a:rPr lang="hr-HR" dirty="0" smtClean="0"/>
              <a:t>rječnik pojmova – indeks</a:t>
            </a:r>
          </a:p>
          <a:p>
            <a:r>
              <a:rPr lang="hr-HR" dirty="0" smtClean="0"/>
              <a:t>upit – usporedba tekstualnih datoteka sa indeksom</a:t>
            </a:r>
          </a:p>
          <a:p>
            <a:r>
              <a:rPr lang="hr-HR" dirty="0" smtClean="0"/>
              <a:t>prikaz sličnosti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353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DIPLOMSKI SEMINAR USLUGE OBAVJEŠTAVANJA I PREPORUČIVANJA ZASNOVANO NA DRUŠTVENOJ UMREŽENOSTI KORISNIKA </vt:lpstr>
      <vt:lpstr>Sadržaj</vt:lpstr>
      <vt:lpstr>Uvod</vt:lpstr>
      <vt:lpstr>Semantičko pretraživanje podataka</vt:lpstr>
      <vt:lpstr>Dubinska analiza podataka</vt:lpstr>
      <vt:lpstr>Alati za dubinsku analizu podataka</vt:lpstr>
      <vt:lpstr>Metoda preporučivanja zasnovana na sadržaju</vt:lpstr>
      <vt:lpstr>Studijski slučaj</vt:lpstr>
      <vt:lpstr>Slide 9</vt:lpstr>
      <vt:lpstr>Zaključak</vt:lpstr>
      <vt:lpstr>HVALA NA POZORNOSTI!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USLUGE OBAVJEŠTAVANJA I PREPORUČIVANJA ZASNOVANO NA DRUŠTVENOJ UMREŽENOSTI KORISNIKA </dc:title>
  <dc:creator>Mia</dc:creator>
  <cp:lastModifiedBy>Mia</cp:lastModifiedBy>
  <cp:revision>47</cp:revision>
  <dcterms:created xsi:type="dcterms:W3CDTF">2006-08-16T00:00:00Z</dcterms:created>
  <dcterms:modified xsi:type="dcterms:W3CDTF">2012-06-01T07:24:28Z</dcterms:modified>
</cp:coreProperties>
</file>