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74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libri"/>
                <a:cs typeface="Calibri"/>
              </a:rPr>
              <a:t>Dohvat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vizualizacija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podataka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iz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specijaliziranih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dru</a:t>
            </a:r>
            <a:r>
              <a:rPr lang="ta-IN" dirty="0" smtClean="0">
                <a:latin typeface="Calibri"/>
                <a:cs typeface="Calibri"/>
              </a:rPr>
              <a:t>š</a:t>
            </a:r>
            <a:r>
              <a:rPr lang="en-US" dirty="0" err="1" smtClean="0">
                <a:latin typeface="Calibri"/>
                <a:cs typeface="Calibri"/>
              </a:rPr>
              <a:t>tvenih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mre</a:t>
            </a:r>
            <a:r>
              <a:rPr lang="ta-IN" dirty="0" smtClean="0">
                <a:latin typeface="Calibri"/>
                <a:cs typeface="Calibri"/>
              </a:rPr>
              <a:t>ž</a:t>
            </a:r>
            <a:r>
              <a:rPr lang="en-US" dirty="0" smtClean="0">
                <a:latin typeface="Calibri"/>
                <a:cs typeface="Calibri"/>
              </a:rPr>
              <a:t>a</a:t>
            </a:r>
            <a:r>
              <a:rPr lang="ta-IN" dirty="0">
                <a:latin typeface="Calibri"/>
                <a:cs typeface="Calibri"/>
              </a:rPr>
              <a:t>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alibri"/>
                <a:cs typeface="Calibri"/>
              </a:rPr>
              <a:t>studijski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lang="en-US" sz="4000" dirty="0" err="1" smtClean="0">
                <a:latin typeface="Calibri"/>
                <a:cs typeface="Calibri"/>
              </a:rPr>
              <a:t>slu</a:t>
            </a:r>
            <a:r>
              <a:rPr lang="ta-IN" sz="4000" dirty="0" smtClean="0">
                <a:latin typeface="Calibri"/>
                <a:cs typeface="Calibri"/>
              </a:rPr>
              <a:t>č</a:t>
            </a:r>
            <a:r>
              <a:rPr lang="en-US" sz="4000" dirty="0" err="1" smtClean="0">
                <a:latin typeface="Calibri"/>
                <a:cs typeface="Calibri"/>
              </a:rPr>
              <a:t>aj</a:t>
            </a:r>
            <a:r>
              <a:rPr lang="en-US" sz="4000" dirty="0" smtClean="0">
                <a:latin typeface="Calibri"/>
                <a:cs typeface="Calibri"/>
              </a:rPr>
              <a:t> </a:t>
            </a:r>
            <a:r>
              <a:rPr lang="en-US" sz="4000" dirty="0" err="1" smtClean="0">
                <a:latin typeface="Calibri"/>
                <a:cs typeface="Calibri"/>
              </a:rPr>
              <a:t>LinkedIna</a:t>
            </a:r>
            <a:r>
              <a:rPr lang="ta-IN" sz="4000" dirty="0" smtClean="0">
                <a:latin typeface="Calibri"/>
                <a:cs typeface="Calibri"/>
              </a:rPr>
              <a:t/>
            </a:r>
            <a:br>
              <a:rPr lang="ta-IN" sz="4000" dirty="0" smtClean="0">
                <a:latin typeface="Calibri"/>
                <a:cs typeface="Calibri"/>
              </a:rPr>
            </a:br>
            <a:endParaRPr lang="ta-IN" dirty="0">
              <a:latin typeface="Calibri"/>
              <a:cs typeface="Calibri"/>
            </a:endParaRPr>
          </a:p>
          <a:p>
            <a:r>
              <a:rPr lang="ta-IN" dirty="0" smtClean="0">
                <a:latin typeface="Calibri"/>
                <a:cs typeface="Calibri"/>
              </a:rPr>
              <a:t>DORA PETRA MAMIĆ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6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2807" y="308899"/>
            <a:ext cx="6896297" cy="1080722"/>
          </a:xfrm>
        </p:spPr>
        <p:txBody>
          <a:bodyPr>
            <a:normAutofit/>
          </a:bodyPr>
          <a:lstStyle/>
          <a:p>
            <a:r>
              <a:rPr lang="ta-IN" sz="3200" dirty="0" smtClean="0"/>
              <a:t>Informacije o gledanosti profila korisnika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4" y="1750432"/>
            <a:ext cx="2883513" cy="32787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90" y="1389621"/>
            <a:ext cx="3543714" cy="39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LinkedIn vs Facebook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 smtClean="0"/>
              <a:t>LinkedIn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ta-IN" dirty="0" smtClean="0"/>
              <a:t>smjeren prema poslovnim korisnicima</a:t>
            </a:r>
          </a:p>
          <a:p>
            <a:r>
              <a:rPr lang="ta-IN" dirty="0" smtClean="0"/>
              <a:t>Profil nalikuje na životopis</a:t>
            </a:r>
          </a:p>
          <a:p>
            <a:r>
              <a:rPr lang="en-US" dirty="0" smtClean="0"/>
              <a:t>P</a:t>
            </a:r>
            <a:r>
              <a:rPr lang="ta-IN" dirty="0" smtClean="0"/>
              <a:t>revladava plava boja</a:t>
            </a:r>
          </a:p>
          <a:p>
            <a:r>
              <a:rPr lang="en-US" dirty="0" smtClean="0"/>
              <a:t>V</a:t>
            </a:r>
            <a:r>
              <a:rPr lang="ta-IN" dirty="0" smtClean="0"/>
              <a:t>iše javni profili</a:t>
            </a:r>
          </a:p>
          <a:p>
            <a:r>
              <a:rPr lang="en-US" dirty="0" smtClean="0"/>
              <a:t>P</a:t>
            </a:r>
            <a:r>
              <a:rPr lang="ta-IN" dirty="0" smtClean="0"/>
              <a:t>rosjek godina korisnika oko 40 godina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a-IN" dirty="0" smtClean="0"/>
              <a:t>Facebook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ta-IN" dirty="0" smtClean="0"/>
              <a:t>smjeren prema svima</a:t>
            </a:r>
          </a:p>
          <a:p>
            <a:r>
              <a:rPr lang="ta-IN" dirty="0" smtClean="0"/>
              <a:t>Profil odražava korisnikovu osobnost</a:t>
            </a:r>
          </a:p>
          <a:p>
            <a:r>
              <a:rPr lang="en-US" dirty="0" smtClean="0"/>
              <a:t>P</a:t>
            </a:r>
            <a:r>
              <a:rPr lang="ta-IN" dirty="0" smtClean="0"/>
              <a:t>revladava plava boja</a:t>
            </a:r>
          </a:p>
          <a:p>
            <a:r>
              <a:rPr lang="en-US" dirty="0" smtClean="0"/>
              <a:t>V</a:t>
            </a:r>
            <a:r>
              <a:rPr lang="ta-IN" dirty="0" smtClean="0"/>
              <a:t>iše privatni profili</a:t>
            </a:r>
          </a:p>
          <a:p>
            <a:r>
              <a:rPr lang="ta-IN" dirty="0" smtClean="0"/>
              <a:t>Prosjek godina korisnika oko 20 godina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Vizualizacija mreže korisnika preko web aplikacije LinkedIn Graph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1" y="2502787"/>
            <a:ext cx="6556562" cy="353791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87" y="3571759"/>
            <a:ext cx="4805856" cy="187523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1" y="2468944"/>
            <a:ext cx="6556562" cy="357175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1" y="2468944"/>
            <a:ext cx="6556562" cy="357175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87" y="2745774"/>
            <a:ext cx="4558636" cy="30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Analiza mreže korisnika LinkedIna i njegovih konekcija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2831580"/>
            <a:ext cx="6459800" cy="353540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1" y="2831580"/>
            <a:ext cx="6459800" cy="35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/>
              <a:t>Postoji potreba za filtriranjem velike količine informacija</a:t>
            </a:r>
          </a:p>
          <a:p>
            <a:r>
              <a:rPr lang="ta-IN" dirty="0" smtClean="0"/>
              <a:t>Informacije dohvaćene s LinkedIn korisničkog profila je moguće upotrijebiti u svrhe oglašavanja, marketinga te pronalaska adekvatne osobe za određenu poziciju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Zaključak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/>
              <a:t>LinkedIn</a:t>
            </a:r>
          </a:p>
          <a:p>
            <a:r>
              <a:rPr lang="ta-IN" dirty="0" smtClean="0"/>
              <a:t>Profil korisnika LinkedIn društvene mreže</a:t>
            </a:r>
          </a:p>
          <a:p>
            <a:r>
              <a:rPr lang="ta-IN" dirty="0" smtClean="0"/>
              <a:t>LinkedIn vs Facebook</a:t>
            </a:r>
          </a:p>
          <a:p>
            <a:r>
              <a:rPr lang="ta-IN" dirty="0" smtClean="0"/>
              <a:t>Web aplikacija </a:t>
            </a:r>
            <a:r>
              <a:rPr lang="ta-IN" smtClean="0"/>
              <a:t>LinkedIn </a:t>
            </a:r>
            <a:r>
              <a:rPr lang="ta-IN" smtClean="0"/>
              <a:t>Graph</a:t>
            </a:r>
            <a:endParaRPr lang="ta-IN" dirty="0" smtClean="0"/>
          </a:p>
          <a:p>
            <a:r>
              <a:rPr lang="ta-IN" dirty="0" smtClean="0"/>
              <a:t> Analiza mreže korisnika LinkedIna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Sadržaj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profesionalna, poslovno usmjerena društvena mreža</a:t>
            </a:r>
            <a:r>
              <a:rPr lang="en-US" dirty="0"/>
              <a:t> </a:t>
            </a:r>
            <a:endParaRPr lang="ta-IN" dirty="0" smtClean="0"/>
          </a:p>
          <a:p>
            <a:r>
              <a:rPr lang="hr-HR" dirty="0"/>
              <a:t>najpopularnija društvena mreža tog tipa</a:t>
            </a:r>
            <a:r>
              <a:rPr lang="en-US" dirty="0"/>
              <a:t> </a:t>
            </a:r>
            <a:endParaRPr lang="ta-IN" dirty="0" smtClean="0"/>
          </a:p>
          <a:p>
            <a:r>
              <a:rPr lang="hr-HR" dirty="0" smtClean="0"/>
              <a:t> siječanj </a:t>
            </a:r>
            <a:r>
              <a:rPr lang="hr-HR" dirty="0"/>
              <a:t>2013. godine ukupan broj korisnika </a:t>
            </a:r>
            <a:r>
              <a:rPr lang="hr-HR" dirty="0" smtClean="0"/>
              <a:t>= </a:t>
            </a:r>
            <a:r>
              <a:rPr lang="hr-HR" dirty="0"/>
              <a:t>200 milijuna </a:t>
            </a:r>
            <a:endParaRPr lang="hr-HR" dirty="0" smtClean="0"/>
          </a:p>
          <a:p>
            <a:r>
              <a:rPr lang="hr-HR" dirty="0"/>
              <a:t>2 tipa korisnika </a:t>
            </a:r>
            <a:endParaRPr lang="hr-HR" dirty="0" smtClean="0"/>
          </a:p>
          <a:p>
            <a:pPr lvl="1"/>
            <a:r>
              <a:rPr lang="hr-HR" dirty="0"/>
              <a:t>oni koji traže posao </a:t>
            </a:r>
            <a:endParaRPr lang="hr-HR" dirty="0" smtClean="0"/>
          </a:p>
          <a:p>
            <a:pPr lvl="1"/>
            <a:r>
              <a:rPr lang="hr-HR" dirty="0"/>
              <a:t>oni koji nude posao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Specijalizirana društvena mreža 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fi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1" b="-12201"/>
          <a:stretch>
            <a:fillRect/>
          </a:stretch>
        </p:blipFill>
        <p:spPr>
          <a:xfrm>
            <a:off x="1462757" y="2675467"/>
            <a:ext cx="6662829" cy="31034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>
                <a:latin typeface="Calibri"/>
                <a:cs typeface="Calibri"/>
              </a:rPr>
              <a:t>MODEL KORISNIČKOG PROFILA NA DRUŠTVENOJ MREŽI LINKEDIN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5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2059" y="-60207"/>
            <a:ext cx="7103011" cy="1021228"/>
          </a:xfrm>
        </p:spPr>
        <p:txBody>
          <a:bodyPr>
            <a:normAutofit/>
          </a:bodyPr>
          <a:lstStyle/>
          <a:p>
            <a:r>
              <a:rPr lang="ta-IN" sz="3200" dirty="0" smtClean="0"/>
              <a:t>AKTIVNOST (engl. </a:t>
            </a:r>
            <a:r>
              <a:rPr lang="ta-IN" sz="3200" i="1" dirty="0" smtClean="0"/>
              <a:t>ACTIVITY</a:t>
            </a:r>
            <a:r>
              <a:rPr lang="ta-IN" sz="3200" dirty="0" smtClean="0"/>
              <a:t>)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60" y="1600200"/>
            <a:ext cx="6866260" cy="30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5051" y="416085"/>
            <a:ext cx="6587349" cy="819513"/>
          </a:xfrm>
        </p:spPr>
        <p:txBody>
          <a:bodyPr>
            <a:normAutofit/>
          </a:bodyPr>
          <a:lstStyle/>
          <a:p>
            <a:r>
              <a:rPr lang="ta-IN" sz="3200" dirty="0" smtClean="0"/>
              <a:t>POZADINA (engl. </a:t>
            </a:r>
            <a:r>
              <a:rPr lang="ta-IN" sz="3200" i="1" dirty="0" smtClean="0"/>
              <a:t>BACKGROUND</a:t>
            </a:r>
            <a:r>
              <a:rPr lang="ta-IN" sz="3200" dirty="0" smtClean="0"/>
              <a:t>)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5023"/>
            <a:ext cx="6009599" cy="20663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28" y="1915023"/>
            <a:ext cx="5328144" cy="26503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28" y="1915023"/>
            <a:ext cx="5077097" cy="303987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95" y="1749349"/>
            <a:ext cx="4522699" cy="320554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749349"/>
            <a:ext cx="5422624" cy="29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890054"/>
            <a:ext cx="7772400" cy="1780108"/>
          </a:xfrm>
        </p:spPr>
        <p:txBody>
          <a:bodyPr>
            <a:normAutofit/>
          </a:bodyPr>
          <a:lstStyle/>
          <a:p>
            <a:r>
              <a:rPr lang="ta-IN" sz="3200" dirty="0" smtClean="0"/>
              <a:t>Konekcije (engl. </a:t>
            </a:r>
            <a:r>
              <a:rPr lang="ta-IN" sz="3200" i="1" dirty="0" smtClean="0"/>
              <a:t>Connections</a:t>
            </a:r>
            <a:r>
              <a:rPr lang="ta-IN" sz="3200" dirty="0" smtClean="0"/>
              <a:t>)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4" y="1219439"/>
            <a:ext cx="4642531" cy="38097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31" y="1514431"/>
            <a:ext cx="3380897" cy="35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1318" y="257415"/>
            <a:ext cx="7376882" cy="720339"/>
          </a:xfrm>
        </p:spPr>
        <p:txBody>
          <a:bodyPr>
            <a:normAutofit/>
          </a:bodyPr>
          <a:lstStyle/>
          <a:p>
            <a:r>
              <a:rPr lang="ta-IN" sz="3200" dirty="0" smtClean="0"/>
              <a:t>Grupe (engl. </a:t>
            </a:r>
            <a:r>
              <a:rPr lang="ta-IN" sz="3200" i="1" dirty="0" smtClean="0"/>
              <a:t>Groups</a:t>
            </a:r>
            <a:r>
              <a:rPr lang="ta-IN" sz="3200" dirty="0" smtClean="0"/>
              <a:t>)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95" y="1639385"/>
            <a:ext cx="6192405" cy="30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519053"/>
            <a:ext cx="6072435" cy="991124"/>
          </a:xfrm>
        </p:spPr>
        <p:txBody>
          <a:bodyPr>
            <a:noAutofit/>
          </a:bodyPr>
          <a:lstStyle/>
          <a:p>
            <a:r>
              <a:rPr lang="ta-IN" sz="3200" dirty="0" smtClean="0"/>
              <a:t>Entiteti koje korisnik slijedi (engl. </a:t>
            </a:r>
            <a:r>
              <a:rPr lang="ta-IN" sz="3200" i="1" dirty="0" smtClean="0"/>
              <a:t>following</a:t>
            </a:r>
            <a:r>
              <a:rPr lang="ta-IN" sz="3200" dirty="0" smtClean="0"/>
              <a:t>)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86" y="1567049"/>
            <a:ext cx="5114805" cy="33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112</TotalTime>
  <Words>201</Words>
  <Application>Microsoft Macintosh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Dohvat i vizualizacija podataka iz specijaliziranih društvenih mreža:</vt:lpstr>
      <vt:lpstr>Sadržaj</vt:lpstr>
      <vt:lpstr>Specijalizirana društvena mreža LinkedIn</vt:lpstr>
      <vt:lpstr>MODEL KORISNIČKOG PROFILA NA DRUŠTVENOJ MREŽI LINKEDIN</vt:lpstr>
      <vt:lpstr>AKTIVNOST (engl. ACTIVITY)</vt:lpstr>
      <vt:lpstr>POZADINA (engl. BACKGROUND)</vt:lpstr>
      <vt:lpstr>Konekcije (engl. Connections)</vt:lpstr>
      <vt:lpstr>Grupe (engl. Groups)</vt:lpstr>
      <vt:lpstr>Entiteti koje korisnik slijedi (engl. following)</vt:lpstr>
      <vt:lpstr>Informacije o gledanosti profila korisnika</vt:lpstr>
      <vt:lpstr>LinkedIn vs Facebook</vt:lpstr>
      <vt:lpstr>Vizualizacija mreže korisnika preko web aplikacije LinkedIn Graph</vt:lpstr>
      <vt:lpstr>Analiza mreže korisnika LinkedIna i njegovih konekcija</vt:lpstr>
      <vt:lpstr>Zaključak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Dohvat i vizualizacija podataka iz specijaliziranih društvenih mreža:</dc:title>
  <dc:creator>Dora Petra Mamic</dc:creator>
  <cp:lastModifiedBy>Dora Petra Mamic</cp:lastModifiedBy>
  <cp:revision>29</cp:revision>
  <dcterms:created xsi:type="dcterms:W3CDTF">2013-05-17T17:20:42Z</dcterms:created>
  <dcterms:modified xsi:type="dcterms:W3CDTF">2013-06-03T10:33:42Z</dcterms:modified>
</cp:coreProperties>
</file>