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Stil teme 2 - Isticanj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il teme 2 - Isticanj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 teme 2 - Isticanj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rednji stil 3 - Isticanj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il teme 2 - Isticanj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Srednji stil 1 - Istic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Srednji stil 1 - Isticanj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rednji stil 1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33" autoAdjust="0"/>
  </p:normalViewPr>
  <p:slideViewPr>
    <p:cSldViewPr>
      <p:cViewPr varScale="1">
        <p:scale>
          <a:sx n="68" d="100"/>
          <a:sy n="68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634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958C3F-515A-435E-8722-7E2116498DC5}" type="doc">
      <dgm:prSet loTypeId="urn:microsoft.com/office/officeart/2005/8/layout/chevron1" loCatId="process" qsTypeId="urn:microsoft.com/office/officeart/2005/8/quickstyle/simple3" qsCatId="simple" csTypeId="urn:microsoft.com/office/officeart/2005/8/colors/accent1_3" csCatId="accent1" phldr="1"/>
      <dgm:spPr/>
    </dgm:pt>
    <dgm:pt modelId="{81A82817-5325-47F3-9AE2-062288F7C6E9}">
      <dgm:prSet phldrT="[Text]"/>
      <dgm:spPr/>
      <dgm:t>
        <a:bodyPr/>
        <a:lstStyle/>
        <a:p>
          <a:pPr algn="ctr"/>
          <a:r>
            <a:rPr lang="hr-HR" noProof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Planiranje</a:t>
          </a:r>
          <a:endParaRPr lang="hr-HR" noProof="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76BECFF3-418C-4D7E-8C6F-D36001423E41}" type="parTrans" cxnId="{061C9652-A4D1-4184-99A5-BBEFA0407799}">
      <dgm:prSet/>
      <dgm:spPr/>
      <dgm:t>
        <a:bodyPr/>
        <a:lstStyle/>
        <a:p>
          <a:pPr algn="ctr"/>
          <a:endParaRPr lang="en-US"/>
        </a:p>
      </dgm:t>
    </dgm:pt>
    <dgm:pt modelId="{EE056AFB-210A-4411-B5A8-CB05214C2353}" type="sibTrans" cxnId="{061C9652-A4D1-4184-99A5-BBEFA0407799}">
      <dgm:prSet/>
      <dgm:spPr/>
      <dgm:t>
        <a:bodyPr/>
        <a:lstStyle/>
        <a:p>
          <a:pPr algn="ctr"/>
          <a:endParaRPr lang="en-US"/>
        </a:p>
      </dgm:t>
    </dgm:pt>
    <dgm:pt modelId="{9C07565C-EB6B-45EF-8C74-AF7D61FA440D}">
      <dgm:prSet phldrT="[Text]"/>
      <dgm:spPr/>
      <dgm:t>
        <a:bodyPr/>
        <a:lstStyle/>
        <a:p>
          <a:pPr algn="ctr"/>
          <a:r>
            <a: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Instaliranje</a:t>
          </a:r>
        </a:p>
      </dgm:t>
    </dgm:pt>
    <dgm:pt modelId="{33673F20-4BC0-46B9-9FD3-47DFEA813EA1}" type="parTrans" cxnId="{E7B81D8D-8C75-478A-B34A-A58539D5F344}">
      <dgm:prSet/>
      <dgm:spPr/>
      <dgm:t>
        <a:bodyPr/>
        <a:lstStyle/>
        <a:p>
          <a:pPr algn="ctr"/>
          <a:endParaRPr lang="en-US"/>
        </a:p>
      </dgm:t>
    </dgm:pt>
    <dgm:pt modelId="{4BC255B4-9DE3-4B64-8083-E97FD33F4B2A}" type="sibTrans" cxnId="{E7B81D8D-8C75-478A-B34A-A58539D5F344}">
      <dgm:prSet/>
      <dgm:spPr/>
      <dgm:t>
        <a:bodyPr/>
        <a:lstStyle/>
        <a:p>
          <a:pPr algn="ctr"/>
          <a:endParaRPr lang="en-US"/>
        </a:p>
      </dgm:t>
    </dgm:pt>
    <dgm:pt modelId="{6340A885-205F-4FCC-AE16-CF9B8F99EB23}">
      <dgm:prSet phldrT="[Text]"/>
      <dgm:spPr/>
      <dgm:t>
        <a:bodyPr/>
        <a:lstStyle/>
        <a:p>
          <a:pPr algn="ctr"/>
          <a:r>
            <a: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Održavanje</a:t>
          </a:r>
        </a:p>
      </dgm:t>
    </dgm:pt>
    <dgm:pt modelId="{3A9E0D5B-90B2-49F7-AABE-AE59D3A7D3E9}" type="parTrans" cxnId="{BC87CAB8-2ACF-4510-B77C-EAE02B7FF59D}">
      <dgm:prSet/>
      <dgm:spPr/>
      <dgm:t>
        <a:bodyPr/>
        <a:lstStyle/>
        <a:p>
          <a:pPr algn="ctr"/>
          <a:endParaRPr lang="en-US"/>
        </a:p>
      </dgm:t>
    </dgm:pt>
    <dgm:pt modelId="{793F097D-CD6E-403B-A4D8-B604CAD48059}" type="sibTrans" cxnId="{BC87CAB8-2ACF-4510-B77C-EAE02B7FF59D}">
      <dgm:prSet/>
      <dgm:spPr/>
      <dgm:t>
        <a:bodyPr/>
        <a:lstStyle/>
        <a:p>
          <a:pPr algn="ctr"/>
          <a:endParaRPr lang="en-US"/>
        </a:p>
      </dgm:t>
    </dgm:pt>
    <dgm:pt modelId="{F97FF524-15C7-4D61-AB0F-B49913F0FEFD}">
      <dgm:prSet phldrT="[Text]"/>
      <dgm:spPr/>
      <dgm:t>
        <a:bodyPr/>
        <a:lstStyle/>
        <a:p>
          <a:pPr algn="ctr"/>
          <a:r>
            <a: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Rušenje</a:t>
          </a:r>
        </a:p>
      </dgm:t>
    </dgm:pt>
    <dgm:pt modelId="{DA49DF4E-CDA3-400F-BBC0-432001CDDB8E}" type="parTrans" cxnId="{0F815B50-A36C-490D-9015-4312581F9AC4}">
      <dgm:prSet/>
      <dgm:spPr/>
      <dgm:t>
        <a:bodyPr/>
        <a:lstStyle/>
        <a:p>
          <a:pPr algn="ctr"/>
          <a:endParaRPr lang="en-US"/>
        </a:p>
      </dgm:t>
    </dgm:pt>
    <dgm:pt modelId="{F911A3BE-3C5E-4CC8-B8B2-8A6437736C59}" type="sibTrans" cxnId="{0F815B50-A36C-490D-9015-4312581F9AC4}">
      <dgm:prSet/>
      <dgm:spPr/>
      <dgm:t>
        <a:bodyPr/>
        <a:lstStyle/>
        <a:p>
          <a:pPr algn="ctr"/>
          <a:endParaRPr lang="en-US"/>
        </a:p>
      </dgm:t>
    </dgm:pt>
    <dgm:pt modelId="{094C5D0E-36BF-43F2-A77D-B2270B379B04}" type="pres">
      <dgm:prSet presAssocID="{72958C3F-515A-435E-8722-7E2116498DC5}" presName="Name0" presStyleCnt="0">
        <dgm:presLayoutVars>
          <dgm:dir/>
          <dgm:animLvl val="lvl"/>
          <dgm:resizeHandles val="exact"/>
        </dgm:presLayoutVars>
      </dgm:prSet>
      <dgm:spPr/>
    </dgm:pt>
    <dgm:pt modelId="{4355E7B7-92C0-4719-ACB2-A98AED680C14}" type="pres">
      <dgm:prSet presAssocID="{81A82817-5325-47F3-9AE2-062288F7C6E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A9CD5-CE6E-4000-9A20-E639E8DD9A85}" type="pres">
      <dgm:prSet presAssocID="{EE056AFB-210A-4411-B5A8-CB05214C2353}" presName="parTxOnlySpace" presStyleCnt="0"/>
      <dgm:spPr/>
    </dgm:pt>
    <dgm:pt modelId="{5FEBDC0E-BA2E-4A16-9606-0EA27D045DA5}" type="pres">
      <dgm:prSet presAssocID="{9C07565C-EB6B-45EF-8C74-AF7D61FA440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93C24-27D4-4B9C-87D5-B09D0156821F}" type="pres">
      <dgm:prSet presAssocID="{4BC255B4-9DE3-4B64-8083-E97FD33F4B2A}" presName="parTxOnlySpace" presStyleCnt="0"/>
      <dgm:spPr/>
    </dgm:pt>
    <dgm:pt modelId="{429DBDC6-2549-42C0-A2CA-67F584720A30}" type="pres">
      <dgm:prSet presAssocID="{6340A885-205F-4FCC-AE16-CF9B8F99EB2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AC7E5-BEB0-473E-86EB-2F97E8BF639B}" type="pres">
      <dgm:prSet presAssocID="{793F097D-CD6E-403B-A4D8-B604CAD48059}" presName="parTxOnlySpace" presStyleCnt="0"/>
      <dgm:spPr/>
    </dgm:pt>
    <dgm:pt modelId="{8ED802C7-7B69-4770-8DD9-DEE8677955C1}" type="pres">
      <dgm:prSet presAssocID="{F97FF524-15C7-4D61-AB0F-B49913F0FEF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B81D8D-8C75-478A-B34A-A58539D5F344}" srcId="{72958C3F-515A-435E-8722-7E2116498DC5}" destId="{9C07565C-EB6B-45EF-8C74-AF7D61FA440D}" srcOrd="1" destOrd="0" parTransId="{33673F20-4BC0-46B9-9FD3-47DFEA813EA1}" sibTransId="{4BC255B4-9DE3-4B64-8083-E97FD33F4B2A}"/>
    <dgm:cxn modelId="{061C9652-A4D1-4184-99A5-BBEFA0407799}" srcId="{72958C3F-515A-435E-8722-7E2116498DC5}" destId="{81A82817-5325-47F3-9AE2-062288F7C6E9}" srcOrd="0" destOrd="0" parTransId="{76BECFF3-418C-4D7E-8C6F-D36001423E41}" sibTransId="{EE056AFB-210A-4411-B5A8-CB05214C2353}"/>
    <dgm:cxn modelId="{A4D7567B-8371-4D1A-9E78-13AF3EA5044A}" type="presOf" srcId="{F97FF524-15C7-4D61-AB0F-B49913F0FEFD}" destId="{8ED802C7-7B69-4770-8DD9-DEE8677955C1}" srcOrd="0" destOrd="0" presId="urn:microsoft.com/office/officeart/2005/8/layout/chevron1"/>
    <dgm:cxn modelId="{98CC56B4-5F98-4F64-AA04-A4390C73427F}" type="presOf" srcId="{81A82817-5325-47F3-9AE2-062288F7C6E9}" destId="{4355E7B7-92C0-4719-ACB2-A98AED680C14}" srcOrd="0" destOrd="0" presId="urn:microsoft.com/office/officeart/2005/8/layout/chevron1"/>
    <dgm:cxn modelId="{0F815B50-A36C-490D-9015-4312581F9AC4}" srcId="{72958C3F-515A-435E-8722-7E2116498DC5}" destId="{F97FF524-15C7-4D61-AB0F-B49913F0FEFD}" srcOrd="3" destOrd="0" parTransId="{DA49DF4E-CDA3-400F-BBC0-432001CDDB8E}" sibTransId="{F911A3BE-3C5E-4CC8-B8B2-8A6437736C59}"/>
    <dgm:cxn modelId="{6BF0ACC9-80BC-48E9-A578-4B045EABE43A}" type="presOf" srcId="{72958C3F-515A-435E-8722-7E2116498DC5}" destId="{094C5D0E-36BF-43F2-A77D-B2270B379B04}" srcOrd="0" destOrd="0" presId="urn:microsoft.com/office/officeart/2005/8/layout/chevron1"/>
    <dgm:cxn modelId="{DCFBC3CE-A616-42EB-8E1C-8FED644F1E6C}" type="presOf" srcId="{9C07565C-EB6B-45EF-8C74-AF7D61FA440D}" destId="{5FEBDC0E-BA2E-4A16-9606-0EA27D045DA5}" srcOrd="0" destOrd="0" presId="urn:microsoft.com/office/officeart/2005/8/layout/chevron1"/>
    <dgm:cxn modelId="{BC87CAB8-2ACF-4510-B77C-EAE02B7FF59D}" srcId="{72958C3F-515A-435E-8722-7E2116498DC5}" destId="{6340A885-205F-4FCC-AE16-CF9B8F99EB23}" srcOrd="2" destOrd="0" parTransId="{3A9E0D5B-90B2-49F7-AABE-AE59D3A7D3E9}" sibTransId="{793F097D-CD6E-403B-A4D8-B604CAD48059}"/>
    <dgm:cxn modelId="{B533E08F-4561-4CF7-8201-E9AFC15A4114}" type="presOf" srcId="{6340A885-205F-4FCC-AE16-CF9B8F99EB23}" destId="{429DBDC6-2549-42C0-A2CA-67F584720A30}" srcOrd="0" destOrd="0" presId="urn:microsoft.com/office/officeart/2005/8/layout/chevron1"/>
    <dgm:cxn modelId="{36B98425-F5E3-457A-884D-E3DEDB4220B4}" type="presParOf" srcId="{094C5D0E-36BF-43F2-A77D-B2270B379B04}" destId="{4355E7B7-92C0-4719-ACB2-A98AED680C14}" srcOrd="0" destOrd="0" presId="urn:microsoft.com/office/officeart/2005/8/layout/chevron1"/>
    <dgm:cxn modelId="{18C90C74-4E09-4A8E-AD9E-7AAFCA01E597}" type="presParOf" srcId="{094C5D0E-36BF-43F2-A77D-B2270B379B04}" destId="{BEEA9CD5-CE6E-4000-9A20-E639E8DD9A85}" srcOrd="1" destOrd="0" presId="urn:microsoft.com/office/officeart/2005/8/layout/chevron1"/>
    <dgm:cxn modelId="{8F3FC99F-C3D0-4E19-B988-E526F57F2880}" type="presParOf" srcId="{094C5D0E-36BF-43F2-A77D-B2270B379B04}" destId="{5FEBDC0E-BA2E-4A16-9606-0EA27D045DA5}" srcOrd="2" destOrd="0" presId="urn:microsoft.com/office/officeart/2005/8/layout/chevron1"/>
    <dgm:cxn modelId="{B012ED24-5E49-405A-BECC-14040845924C}" type="presParOf" srcId="{094C5D0E-36BF-43F2-A77D-B2270B379B04}" destId="{BD293C24-27D4-4B9C-87D5-B09D0156821F}" srcOrd="3" destOrd="0" presId="urn:microsoft.com/office/officeart/2005/8/layout/chevron1"/>
    <dgm:cxn modelId="{5EA32E07-E004-4650-AEDA-01E3D4C2333D}" type="presParOf" srcId="{094C5D0E-36BF-43F2-A77D-B2270B379B04}" destId="{429DBDC6-2549-42C0-A2CA-67F584720A30}" srcOrd="4" destOrd="0" presId="urn:microsoft.com/office/officeart/2005/8/layout/chevron1"/>
    <dgm:cxn modelId="{5AE73E14-9177-4EC8-90D6-1DB6C13E32D7}" type="presParOf" srcId="{094C5D0E-36BF-43F2-A77D-B2270B379B04}" destId="{647AC7E5-BEB0-473E-86EB-2F97E8BF639B}" srcOrd="5" destOrd="0" presId="urn:microsoft.com/office/officeart/2005/8/layout/chevron1"/>
    <dgm:cxn modelId="{D350DA50-0B2E-430A-AE44-6DF8D2014826}" type="presParOf" srcId="{094C5D0E-36BF-43F2-A77D-B2270B379B04}" destId="{8ED802C7-7B69-4770-8DD9-DEE8677955C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93BD5F-245D-4374-A5A4-73083050970A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230F30-E530-4E6C-BC10-C5D0575898AE}">
      <dgm:prSet phldrT="[Text]"/>
      <dgm:spPr/>
      <dgm:t>
        <a:bodyPr/>
        <a:lstStyle/>
        <a:p>
          <a:r>
            <a: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TCO</a:t>
          </a:r>
        </a:p>
      </dgm:t>
    </dgm:pt>
    <dgm:pt modelId="{6E9CEED7-185B-44AA-8E4F-464F5D128AE4}" type="parTrans" cxnId="{EBB24B3B-F682-4368-AAC2-8B33B5B7FCCF}">
      <dgm:prSet/>
      <dgm:spPr/>
      <dgm:t>
        <a:bodyPr/>
        <a:lstStyle/>
        <a:p>
          <a:endParaRPr lang="en-US"/>
        </a:p>
      </dgm:t>
    </dgm:pt>
    <dgm:pt modelId="{EA4DFF07-8A28-4EB9-8D40-083001648FB0}" type="sibTrans" cxnId="{EBB24B3B-F682-4368-AAC2-8B33B5B7FCCF}">
      <dgm:prSet/>
      <dgm:spPr/>
      <dgm:t>
        <a:bodyPr/>
        <a:lstStyle/>
        <a:p>
          <a:endParaRPr lang="en-US"/>
        </a:p>
      </dgm:t>
    </dgm:pt>
    <dgm:pt modelId="{71D849AA-9E58-4DB1-8365-E5E040363781}">
      <dgm:prSet phldrT="[Text]"/>
      <dgm:spPr/>
      <dgm:t>
        <a:bodyPr/>
        <a:lstStyle/>
        <a:p>
          <a:r>
            <a: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Ulaganje</a:t>
          </a:r>
        </a:p>
      </dgm:t>
    </dgm:pt>
    <dgm:pt modelId="{89956694-0342-4606-B95A-10BF8D4029A7}" type="parTrans" cxnId="{DD01926F-5CD3-4131-B54D-FE4EC3194CC7}">
      <dgm:prSet/>
      <dgm:spPr/>
      <dgm:t>
        <a:bodyPr/>
        <a:lstStyle/>
        <a:p>
          <a:endParaRPr lang="en-US"/>
        </a:p>
      </dgm:t>
    </dgm:pt>
    <dgm:pt modelId="{E647FCEF-15E3-4AFA-8D68-A55DC3D572CD}" type="sibTrans" cxnId="{DD01926F-5CD3-4131-B54D-FE4EC3194CC7}">
      <dgm:prSet/>
      <dgm:spPr/>
      <dgm:t>
        <a:bodyPr/>
        <a:lstStyle/>
        <a:p>
          <a:endParaRPr lang="en-US"/>
        </a:p>
      </dgm:t>
    </dgm:pt>
    <dgm:pt modelId="{52CBCE5D-27B8-4D18-BE86-7EF85121ABAF}">
      <dgm:prSet phldrT="[Text]" custT="1"/>
      <dgm:spPr/>
      <dgm:t>
        <a:bodyPr/>
        <a:lstStyle/>
        <a:p>
          <a:r>
            <a:rPr lang="en-US" sz="9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Oprema</a:t>
          </a:r>
        </a:p>
      </dgm:t>
    </dgm:pt>
    <dgm:pt modelId="{E8E4578F-20A2-4DED-9B78-20197D85EFA7}" type="parTrans" cxnId="{CF5DA16F-859B-434A-A0D7-38397DD7B835}">
      <dgm:prSet/>
      <dgm:spPr/>
      <dgm:t>
        <a:bodyPr/>
        <a:lstStyle/>
        <a:p>
          <a:endParaRPr lang="en-US"/>
        </a:p>
      </dgm:t>
    </dgm:pt>
    <dgm:pt modelId="{5384AC05-A3F0-48CF-9140-2344BDA5AF4F}" type="sibTrans" cxnId="{CF5DA16F-859B-434A-A0D7-38397DD7B835}">
      <dgm:prSet/>
      <dgm:spPr/>
      <dgm:t>
        <a:bodyPr/>
        <a:lstStyle/>
        <a:p>
          <a:endParaRPr lang="en-US"/>
        </a:p>
      </dgm:t>
    </dgm:pt>
    <dgm:pt modelId="{C8E3D395-092E-4AB3-B8C8-1B1198D05B50}">
      <dgm:prSet phldrT="[Text]" custT="1"/>
      <dgm:spPr/>
      <dgm:t>
        <a:bodyPr/>
        <a:lstStyle/>
        <a:p>
          <a:r>
            <a:rPr lang="en-US" sz="9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Infrastruktura</a:t>
          </a:r>
        </a:p>
      </dgm:t>
    </dgm:pt>
    <dgm:pt modelId="{54A00F07-3863-4237-B550-00F7DA4A01CC}" type="parTrans" cxnId="{F16526F9-C50D-405D-ACBD-B0B78D0A04B0}">
      <dgm:prSet/>
      <dgm:spPr/>
      <dgm:t>
        <a:bodyPr/>
        <a:lstStyle/>
        <a:p>
          <a:endParaRPr lang="en-US"/>
        </a:p>
      </dgm:t>
    </dgm:pt>
    <dgm:pt modelId="{2CE77D72-AFAF-4DFA-91E3-684523FECF9E}" type="sibTrans" cxnId="{F16526F9-C50D-405D-ACBD-B0B78D0A04B0}">
      <dgm:prSet/>
      <dgm:spPr/>
      <dgm:t>
        <a:bodyPr/>
        <a:lstStyle/>
        <a:p>
          <a:endParaRPr lang="en-US"/>
        </a:p>
      </dgm:t>
    </dgm:pt>
    <dgm:pt modelId="{D284E8AF-7BE0-4ECB-A2EF-200F2E2144F0}">
      <dgm:prSet phldrT="[Text]"/>
      <dgm:spPr/>
      <dgm:t>
        <a:bodyPr/>
        <a:lstStyle/>
        <a:p>
          <a:r>
            <a:rPr lang="en-US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Održavanje</a:t>
          </a:r>
          <a:endParaRPr lang="en-US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2D56BB2A-44D5-454C-A9C8-54019BF5103D}" type="parTrans" cxnId="{DC99832A-F4CF-4623-8010-804B581AC92E}">
      <dgm:prSet/>
      <dgm:spPr/>
      <dgm:t>
        <a:bodyPr/>
        <a:lstStyle/>
        <a:p>
          <a:endParaRPr lang="en-US"/>
        </a:p>
      </dgm:t>
    </dgm:pt>
    <dgm:pt modelId="{FC010652-7A3D-40EB-B9F2-197E756A626F}" type="sibTrans" cxnId="{DC99832A-F4CF-4623-8010-804B581AC92E}">
      <dgm:prSet/>
      <dgm:spPr/>
      <dgm:t>
        <a:bodyPr/>
        <a:lstStyle/>
        <a:p>
          <a:endParaRPr lang="en-US"/>
        </a:p>
      </dgm:t>
    </dgm:pt>
    <dgm:pt modelId="{2C7103C8-71C7-4E50-A6B3-76802534F5EA}">
      <dgm:prSet phldrT="[Text]" custT="1"/>
      <dgm:spPr/>
      <dgm:t>
        <a:bodyPr/>
        <a:lstStyle/>
        <a:p>
          <a:r>
            <a:rPr lang="en-US" sz="9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Usluga</a:t>
          </a:r>
          <a:endParaRPr lang="en-US" sz="9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B3EFAE0-0314-4DAC-A668-D1AE7B6C66A5}" type="parTrans" cxnId="{08EAF943-4E9F-4A72-A625-33F4D34C1541}">
      <dgm:prSet/>
      <dgm:spPr/>
      <dgm:t>
        <a:bodyPr/>
        <a:lstStyle/>
        <a:p>
          <a:endParaRPr lang="en-US"/>
        </a:p>
      </dgm:t>
    </dgm:pt>
    <dgm:pt modelId="{578F52F9-3D5F-4E1E-90F3-1ACC05BDC508}" type="sibTrans" cxnId="{08EAF943-4E9F-4A72-A625-33F4D34C1541}">
      <dgm:prSet/>
      <dgm:spPr/>
      <dgm:t>
        <a:bodyPr/>
        <a:lstStyle/>
        <a:p>
          <a:endParaRPr lang="en-US"/>
        </a:p>
      </dgm:t>
    </dgm:pt>
    <dgm:pt modelId="{86C68B45-337D-42D5-BD81-2FCDD7D91799}">
      <dgm:prSet phldrT="[Text]" custT="1"/>
      <dgm:spPr/>
      <dgm:t>
        <a:bodyPr/>
        <a:lstStyle/>
        <a:p>
          <a:r>
            <a:rPr lang="en-US" sz="9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Popravak</a:t>
          </a:r>
          <a:endParaRPr lang="en-US" sz="9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A91FFCFD-06DE-4A79-98D1-434336C2FE0F}" type="parTrans" cxnId="{D1305B2D-FCE0-49AD-A959-A9B0FB3D724C}">
      <dgm:prSet/>
      <dgm:spPr/>
      <dgm:t>
        <a:bodyPr/>
        <a:lstStyle/>
        <a:p>
          <a:endParaRPr lang="en-US"/>
        </a:p>
      </dgm:t>
    </dgm:pt>
    <dgm:pt modelId="{3C2DC1E6-7988-4BC9-ABF5-22402416EEBF}" type="sibTrans" cxnId="{D1305B2D-FCE0-49AD-A959-A9B0FB3D724C}">
      <dgm:prSet/>
      <dgm:spPr/>
      <dgm:t>
        <a:bodyPr/>
        <a:lstStyle/>
        <a:p>
          <a:endParaRPr lang="en-US"/>
        </a:p>
      </dgm:t>
    </dgm:pt>
    <dgm:pt modelId="{85FD8B94-4793-4821-9744-BD5481CA2C75}">
      <dgm:prSet phldrT="[Text]" custT="1"/>
      <dgm:spPr/>
      <dgm:t>
        <a:bodyPr/>
        <a:lstStyle/>
        <a:p>
          <a:r>
            <a:rPr lang="en-US" sz="9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Održavanje</a:t>
          </a:r>
          <a:r>
            <a:rPr lang="en-US" sz="9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sz="9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mreže</a:t>
          </a:r>
          <a:endParaRPr lang="en-US" sz="9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62E105BB-ADC6-4740-83EF-04C311AB8023}" type="parTrans" cxnId="{7B3D818E-2C04-4EE9-BBB3-0E136B11F53B}">
      <dgm:prSet/>
      <dgm:spPr/>
      <dgm:t>
        <a:bodyPr/>
        <a:lstStyle/>
        <a:p>
          <a:endParaRPr lang="en-US"/>
        </a:p>
      </dgm:t>
    </dgm:pt>
    <dgm:pt modelId="{F84D06BA-4890-48AE-8375-24CFB2FCB10B}" type="sibTrans" cxnId="{7B3D818E-2C04-4EE9-BBB3-0E136B11F53B}">
      <dgm:prSet/>
      <dgm:spPr/>
      <dgm:t>
        <a:bodyPr/>
        <a:lstStyle/>
        <a:p>
          <a:endParaRPr lang="en-US"/>
        </a:p>
      </dgm:t>
    </dgm:pt>
    <dgm:pt modelId="{95DA88BB-EB7C-4BA0-84C9-DC66067FDA12}">
      <dgm:prSet phldrT="[Text]" custT="1"/>
      <dgm:spPr/>
      <dgm:t>
        <a:bodyPr/>
        <a:lstStyle/>
        <a:p>
          <a:r>
            <a:rPr lang="en-US" sz="9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Potrošnja</a:t>
          </a:r>
          <a:r>
            <a:rPr lang="en-US" sz="9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sz="9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energije</a:t>
          </a:r>
          <a:endParaRPr lang="en-US" sz="9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60D3795C-4F76-4756-9431-178CE1CA5F0E}" type="parTrans" cxnId="{9CB1F032-7C3A-4628-BE2A-C7875AAA579E}">
      <dgm:prSet/>
      <dgm:spPr/>
      <dgm:t>
        <a:bodyPr/>
        <a:lstStyle/>
        <a:p>
          <a:endParaRPr lang="en-US"/>
        </a:p>
      </dgm:t>
    </dgm:pt>
    <dgm:pt modelId="{21819B40-CB13-421B-9630-8723A4386378}" type="sibTrans" cxnId="{9CB1F032-7C3A-4628-BE2A-C7875AAA579E}">
      <dgm:prSet/>
      <dgm:spPr/>
      <dgm:t>
        <a:bodyPr/>
        <a:lstStyle/>
        <a:p>
          <a:endParaRPr lang="en-US"/>
        </a:p>
      </dgm:t>
    </dgm:pt>
    <dgm:pt modelId="{E879FFFA-66D4-4751-B7D0-51DB82FFDE6E}">
      <dgm:prSet phldrT="[Text]" custT="1"/>
      <dgm:spPr/>
      <dgm:t>
        <a:bodyPr/>
        <a:lstStyle/>
        <a:p>
          <a:r>
            <a:rPr lang="en-US" sz="8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Kupnja</a:t>
          </a:r>
          <a:endParaRPr lang="en-US" sz="8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44538F3-3FCF-448D-8B95-3A13CFDE5125}" type="parTrans" cxnId="{8AD63B88-5170-4C07-80B0-C6065E26ED1B}">
      <dgm:prSet/>
      <dgm:spPr/>
      <dgm:t>
        <a:bodyPr/>
        <a:lstStyle/>
        <a:p>
          <a:endParaRPr lang="en-US"/>
        </a:p>
      </dgm:t>
    </dgm:pt>
    <dgm:pt modelId="{DE4998C3-F87A-4949-8BF9-6B03B2D28D38}" type="sibTrans" cxnId="{8AD63B88-5170-4C07-80B0-C6065E26ED1B}">
      <dgm:prSet/>
      <dgm:spPr/>
      <dgm:t>
        <a:bodyPr/>
        <a:lstStyle/>
        <a:p>
          <a:endParaRPr lang="en-US"/>
        </a:p>
      </dgm:t>
    </dgm:pt>
    <dgm:pt modelId="{3F12EB68-1CA9-43AC-A550-9198F1962829}">
      <dgm:prSet phldrT="[Text]" custT="1"/>
      <dgm:spPr/>
      <dgm:t>
        <a:bodyPr/>
        <a:lstStyle/>
        <a:p>
          <a:r>
            <a:rPr lang="en-US" sz="8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Instalacija</a:t>
          </a:r>
        </a:p>
      </dgm:t>
    </dgm:pt>
    <dgm:pt modelId="{FD92E1B8-A71D-4327-A1D5-5299A923ABD5}" type="parTrans" cxnId="{44413197-EB04-464F-9113-BE0EC5046BEA}">
      <dgm:prSet/>
      <dgm:spPr/>
      <dgm:t>
        <a:bodyPr/>
        <a:lstStyle/>
        <a:p>
          <a:endParaRPr lang="en-US"/>
        </a:p>
      </dgm:t>
    </dgm:pt>
    <dgm:pt modelId="{4A555A31-C47D-48EA-A299-BBC52D55C1A4}" type="sibTrans" cxnId="{44413197-EB04-464F-9113-BE0EC5046BEA}">
      <dgm:prSet/>
      <dgm:spPr/>
      <dgm:t>
        <a:bodyPr/>
        <a:lstStyle/>
        <a:p>
          <a:endParaRPr lang="en-US"/>
        </a:p>
      </dgm:t>
    </dgm:pt>
    <dgm:pt modelId="{309E2DBE-AAAE-404D-8EE5-516528F1952E}">
      <dgm:prSet phldrT="[Text]" custT="1"/>
      <dgm:spPr/>
      <dgm:t>
        <a:bodyPr/>
        <a:lstStyle/>
        <a:p>
          <a:r>
            <a:rPr lang="en-US" sz="8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Kupnja </a:t>
          </a:r>
        </a:p>
      </dgm:t>
    </dgm:pt>
    <dgm:pt modelId="{D9CF0A72-D493-4279-B1BB-72A3263C65EA}" type="parTrans" cxnId="{CBF93371-BFC5-46EC-B5BA-25CCB5F081BA}">
      <dgm:prSet/>
      <dgm:spPr/>
      <dgm:t>
        <a:bodyPr/>
        <a:lstStyle/>
        <a:p>
          <a:endParaRPr lang="en-US"/>
        </a:p>
      </dgm:t>
    </dgm:pt>
    <dgm:pt modelId="{EBA5B1A9-52B1-4773-A156-94521D99F6EB}" type="sibTrans" cxnId="{CBF93371-BFC5-46EC-B5BA-25CCB5F081BA}">
      <dgm:prSet/>
      <dgm:spPr/>
      <dgm:t>
        <a:bodyPr/>
        <a:lstStyle/>
        <a:p>
          <a:endParaRPr lang="en-US"/>
        </a:p>
      </dgm:t>
    </dgm:pt>
    <dgm:pt modelId="{D474E4CB-02B1-49CC-B3EF-28C768B94357}">
      <dgm:prSet phldrT="[Text]" custT="1"/>
      <dgm:spPr/>
      <dgm:t>
        <a:bodyPr/>
        <a:lstStyle/>
        <a:p>
          <a:r>
            <a:rPr lang="en-US" sz="8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Instalacija</a:t>
          </a:r>
        </a:p>
      </dgm:t>
    </dgm:pt>
    <dgm:pt modelId="{84A9130D-E717-40DB-9792-1F799E137C8C}" type="parTrans" cxnId="{43034E8E-F863-4862-B76C-B55AE0DFA259}">
      <dgm:prSet/>
      <dgm:spPr/>
      <dgm:t>
        <a:bodyPr/>
        <a:lstStyle/>
        <a:p>
          <a:endParaRPr lang="en-US"/>
        </a:p>
      </dgm:t>
    </dgm:pt>
    <dgm:pt modelId="{0CED9CF3-DDAA-4E63-B928-2252D6FF8DD7}" type="sibTrans" cxnId="{43034E8E-F863-4862-B76C-B55AE0DFA259}">
      <dgm:prSet/>
      <dgm:spPr/>
      <dgm:t>
        <a:bodyPr/>
        <a:lstStyle/>
        <a:p>
          <a:endParaRPr lang="en-US"/>
        </a:p>
      </dgm:t>
    </dgm:pt>
    <dgm:pt modelId="{2B601E77-E671-4B19-BDB6-86BFB4C7E3D6}">
      <dgm:prSet phldrT="[Text]" custT="1"/>
      <dgm:spPr/>
      <dgm:t>
        <a:bodyPr/>
        <a:lstStyle/>
        <a:p>
          <a:r>
            <a:rPr lang="en-US" sz="8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BAM</a:t>
          </a:r>
        </a:p>
      </dgm:t>
    </dgm:pt>
    <dgm:pt modelId="{BEE0F322-9034-4A51-BA44-7527C57E8CF6}" type="parTrans" cxnId="{01B9E90C-2674-49AB-88CE-ACC4572C1213}">
      <dgm:prSet/>
      <dgm:spPr/>
      <dgm:t>
        <a:bodyPr/>
        <a:lstStyle/>
        <a:p>
          <a:endParaRPr lang="en-US"/>
        </a:p>
      </dgm:t>
    </dgm:pt>
    <dgm:pt modelId="{0AD64674-E31E-47F1-8E14-B621C5853679}" type="sibTrans" cxnId="{01B9E90C-2674-49AB-88CE-ACC4572C1213}">
      <dgm:prSet/>
      <dgm:spPr/>
      <dgm:t>
        <a:bodyPr/>
        <a:lstStyle/>
        <a:p>
          <a:endParaRPr lang="en-US"/>
        </a:p>
      </dgm:t>
    </dgm:pt>
    <dgm:pt modelId="{21877DD2-EE98-45EA-8DCA-CCF6529C8860}">
      <dgm:prSet phldrT="[Text]" custT="1"/>
      <dgm:spPr/>
      <dgm:t>
        <a:bodyPr/>
        <a:lstStyle/>
        <a:p>
          <a:r>
            <a:rPr lang="en-US" sz="8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Održavanje</a:t>
          </a:r>
          <a:r>
            <a:rPr lang="en-US" sz="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sz="8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usluga</a:t>
          </a:r>
          <a:endParaRPr lang="en-US" sz="8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B19C17A-1521-4723-AD41-65A0D745BFDB}" type="parTrans" cxnId="{1CE50F8C-2C8C-4533-BA66-41FD24163357}">
      <dgm:prSet/>
      <dgm:spPr/>
      <dgm:t>
        <a:bodyPr/>
        <a:lstStyle/>
        <a:p>
          <a:endParaRPr lang="en-US"/>
        </a:p>
      </dgm:t>
    </dgm:pt>
    <dgm:pt modelId="{9586E7A1-DFFA-4F47-A608-0565169BA562}" type="sibTrans" cxnId="{1CE50F8C-2C8C-4533-BA66-41FD24163357}">
      <dgm:prSet/>
      <dgm:spPr/>
      <dgm:t>
        <a:bodyPr/>
        <a:lstStyle/>
        <a:p>
          <a:endParaRPr lang="en-US"/>
        </a:p>
      </dgm:t>
    </dgm:pt>
    <dgm:pt modelId="{66B3CE2C-34AE-4205-B456-6DB035329059}">
      <dgm:prSet phldrT="[Text]" custT="1"/>
      <dgm:spPr/>
      <dgm:t>
        <a:bodyPr/>
        <a:lstStyle/>
        <a:p>
          <a:r>
            <a:rPr lang="en-US" sz="8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Nadogradnja</a:t>
          </a:r>
          <a:r>
            <a:rPr lang="en-US" sz="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sz="8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softvera</a:t>
          </a:r>
          <a:endParaRPr lang="en-US" sz="8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094B68C-530E-4107-AC63-78B5819707E6}" type="parTrans" cxnId="{0AC6C3CD-8951-4C72-A6C5-C0EA096D0DE0}">
      <dgm:prSet/>
      <dgm:spPr/>
      <dgm:t>
        <a:bodyPr/>
        <a:lstStyle/>
        <a:p>
          <a:endParaRPr lang="en-US"/>
        </a:p>
      </dgm:t>
    </dgm:pt>
    <dgm:pt modelId="{2C923690-AC6C-41A0-96DA-E936FC9D647A}" type="sibTrans" cxnId="{0AC6C3CD-8951-4C72-A6C5-C0EA096D0DE0}">
      <dgm:prSet/>
      <dgm:spPr/>
      <dgm:t>
        <a:bodyPr/>
        <a:lstStyle/>
        <a:p>
          <a:endParaRPr lang="en-US"/>
        </a:p>
      </dgm:t>
    </dgm:pt>
    <dgm:pt modelId="{5FF4D715-71FF-4FE9-85E7-F28698CD3624}">
      <dgm:prSet phldrT="[Text]" custT="1"/>
      <dgm:spPr/>
      <dgm:t>
        <a:bodyPr/>
        <a:lstStyle/>
        <a:p>
          <a:r>
            <a:rPr lang="en-US" sz="8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Nadogradnja</a:t>
          </a:r>
          <a:r>
            <a:rPr lang="en-US" sz="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 </a:t>
          </a:r>
          <a:r>
            <a:rPr lang="en-US" sz="8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hardvera</a:t>
          </a:r>
          <a:endParaRPr lang="en-US" sz="8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E0ACAF35-B370-4DD4-A770-A45D1EE4059D}" type="parTrans" cxnId="{D1A2AB00-61B8-43F7-AE68-41A0D0DC8503}">
      <dgm:prSet/>
      <dgm:spPr/>
      <dgm:t>
        <a:bodyPr/>
        <a:lstStyle/>
        <a:p>
          <a:endParaRPr lang="en-US"/>
        </a:p>
      </dgm:t>
    </dgm:pt>
    <dgm:pt modelId="{08DC84B7-6CA1-41C0-95DB-96D0AD4B914E}" type="sibTrans" cxnId="{D1A2AB00-61B8-43F7-AE68-41A0D0DC8503}">
      <dgm:prSet/>
      <dgm:spPr/>
      <dgm:t>
        <a:bodyPr/>
        <a:lstStyle/>
        <a:p>
          <a:endParaRPr lang="en-US"/>
        </a:p>
      </dgm:t>
    </dgm:pt>
    <dgm:pt modelId="{0D6E5A1E-B81B-42DE-B83A-2B40EAD8B79B}" type="pres">
      <dgm:prSet presAssocID="{ED93BD5F-245D-4374-A5A4-73083050970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EF2A271-8D1F-435F-97DE-E33E2EE063D8}" type="pres">
      <dgm:prSet presAssocID="{B1230F30-E530-4E6C-BC10-C5D0575898AE}" presName="vertOne" presStyleCnt="0"/>
      <dgm:spPr/>
      <dgm:t>
        <a:bodyPr/>
        <a:lstStyle/>
        <a:p>
          <a:endParaRPr lang="en-US"/>
        </a:p>
      </dgm:t>
    </dgm:pt>
    <dgm:pt modelId="{41356824-52EF-40EA-B3ED-AF3F73939D90}" type="pres">
      <dgm:prSet presAssocID="{B1230F30-E530-4E6C-BC10-C5D0575898AE}" presName="txOne" presStyleLbl="node0" presStyleIdx="0" presStyleCnt="1" custScaleY="559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74F468-4F2A-4D10-B30A-A9B62C197CA5}" type="pres">
      <dgm:prSet presAssocID="{B1230F30-E530-4E6C-BC10-C5D0575898AE}" presName="parTransOne" presStyleCnt="0"/>
      <dgm:spPr/>
      <dgm:t>
        <a:bodyPr/>
        <a:lstStyle/>
        <a:p>
          <a:endParaRPr lang="en-US"/>
        </a:p>
      </dgm:t>
    </dgm:pt>
    <dgm:pt modelId="{3ED599A9-176E-4C88-9A27-458316A1E279}" type="pres">
      <dgm:prSet presAssocID="{B1230F30-E530-4E6C-BC10-C5D0575898AE}" presName="horzOne" presStyleCnt="0"/>
      <dgm:spPr/>
      <dgm:t>
        <a:bodyPr/>
        <a:lstStyle/>
        <a:p>
          <a:endParaRPr lang="en-US"/>
        </a:p>
      </dgm:t>
    </dgm:pt>
    <dgm:pt modelId="{0DC29D77-D09B-43A2-93AF-21D72E807E1B}" type="pres">
      <dgm:prSet presAssocID="{71D849AA-9E58-4DB1-8365-E5E040363781}" presName="vertTwo" presStyleCnt="0"/>
      <dgm:spPr/>
      <dgm:t>
        <a:bodyPr/>
        <a:lstStyle/>
        <a:p>
          <a:endParaRPr lang="en-US"/>
        </a:p>
      </dgm:t>
    </dgm:pt>
    <dgm:pt modelId="{FBBD8AC1-6E17-463A-8CC8-DC6DFDACEBA0}" type="pres">
      <dgm:prSet presAssocID="{71D849AA-9E58-4DB1-8365-E5E040363781}" presName="txTwo" presStyleLbl="node2" presStyleIdx="0" presStyleCnt="2" custScaleY="60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2F847-DECF-42C2-B4C6-534493B5ACBB}" type="pres">
      <dgm:prSet presAssocID="{71D849AA-9E58-4DB1-8365-E5E040363781}" presName="parTransTwo" presStyleCnt="0"/>
      <dgm:spPr/>
      <dgm:t>
        <a:bodyPr/>
        <a:lstStyle/>
        <a:p>
          <a:endParaRPr lang="en-US"/>
        </a:p>
      </dgm:t>
    </dgm:pt>
    <dgm:pt modelId="{CF39E139-C7A9-483A-A231-4F6985A35F55}" type="pres">
      <dgm:prSet presAssocID="{71D849AA-9E58-4DB1-8365-E5E040363781}" presName="horzTwo" presStyleCnt="0"/>
      <dgm:spPr/>
      <dgm:t>
        <a:bodyPr/>
        <a:lstStyle/>
        <a:p>
          <a:endParaRPr lang="en-US"/>
        </a:p>
      </dgm:t>
    </dgm:pt>
    <dgm:pt modelId="{30EA20ED-7B1F-48EA-9061-389D1DFCB24C}" type="pres">
      <dgm:prSet presAssocID="{52CBCE5D-27B8-4D18-BE86-7EF85121ABAF}" presName="vertThree" presStyleCnt="0"/>
      <dgm:spPr/>
      <dgm:t>
        <a:bodyPr/>
        <a:lstStyle/>
        <a:p>
          <a:endParaRPr lang="en-US"/>
        </a:p>
      </dgm:t>
    </dgm:pt>
    <dgm:pt modelId="{BFF4E012-14BD-4857-943D-A52D368C8E21}" type="pres">
      <dgm:prSet presAssocID="{52CBCE5D-27B8-4D18-BE86-7EF85121ABAF}" presName="txThree" presStyleLbl="node3" presStyleIdx="0" presStyleCnt="6" custScaleY="33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EC6456-2535-43D9-9235-5C2C60ED3ED6}" type="pres">
      <dgm:prSet presAssocID="{52CBCE5D-27B8-4D18-BE86-7EF85121ABAF}" presName="parTransThree" presStyleCnt="0"/>
      <dgm:spPr/>
      <dgm:t>
        <a:bodyPr/>
        <a:lstStyle/>
        <a:p>
          <a:endParaRPr lang="en-US"/>
        </a:p>
      </dgm:t>
    </dgm:pt>
    <dgm:pt modelId="{5BB3C36A-BC38-4D54-B2E8-796495843BDC}" type="pres">
      <dgm:prSet presAssocID="{52CBCE5D-27B8-4D18-BE86-7EF85121ABAF}" presName="horzThree" presStyleCnt="0"/>
      <dgm:spPr/>
      <dgm:t>
        <a:bodyPr/>
        <a:lstStyle/>
        <a:p>
          <a:endParaRPr lang="en-US"/>
        </a:p>
      </dgm:t>
    </dgm:pt>
    <dgm:pt modelId="{6D8802F2-C021-4A51-BBEF-B53CE3558C8D}" type="pres">
      <dgm:prSet presAssocID="{E879FFFA-66D4-4751-B7D0-51DB82FFDE6E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1F61B-E288-4E04-962B-EE293E5C1496}" type="pres">
      <dgm:prSet presAssocID="{E879FFFA-66D4-4751-B7D0-51DB82FFDE6E}" presName="txFour" presStyleLbl="node4" presStyleIdx="0" presStyleCnt="8" custScaleY="23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1AA1AD-834F-47F5-8DCA-EAC54D0651C0}" type="pres">
      <dgm:prSet presAssocID="{E879FFFA-66D4-4751-B7D0-51DB82FFDE6E}" presName="horzFour" presStyleCnt="0"/>
      <dgm:spPr/>
      <dgm:t>
        <a:bodyPr/>
        <a:lstStyle/>
        <a:p>
          <a:endParaRPr lang="en-US"/>
        </a:p>
      </dgm:t>
    </dgm:pt>
    <dgm:pt modelId="{C05B2B80-C395-431C-8A4E-8B6B48A40542}" type="pres">
      <dgm:prSet presAssocID="{DE4998C3-F87A-4949-8BF9-6B03B2D28D38}" presName="sibSpaceFour" presStyleCnt="0"/>
      <dgm:spPr/>
      <dgm:t>
        <a:bodyPr/>
        <a:lstStyle/>
        <a:p>
          <a:endParaRPr lang="en-US"/>
        </a:p>
      </dgm:t>
    </dgm:pt>
    <dgm:pt modelId="{EA1607D4-2CDB-4058-AA59-98C43A4B7858}" type="pres">
      <dgm:prSet presAssocID="{3F12EB68-1CA9-43AC-A550-9198F1962829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2A609-DB97-4C24-9CF7-2B28248CE9A6}" type="pres">
      <dgm:prSet presAssocID="{3F12EB68-1CA9-43AC-A550-9198F1962829}" presName="txFour" presStyleLbl="node4" presStyleIdx="1" presStyleCnt="8" custScaleY="23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49379A-E881-4027-8C57-FB6CFD8C35E2}" type="pres">
      <dgm:prSet presAssocID="{3F12EB68-1CA9-43AC-A550-9198F1962829}" presName="horzFour" presStyleCnt="0"/>
      <dgm:spPr/>
      <dgm:t>
        <a:bodyPr/>
        <a:lstStyle/>
        <a:p>
          <a:endParaRPr lang="en-US"/>
        </a:p>
      </dgm:t>
    </dgm:pt>
    <dgm:pt modelId="{7123FF5A-6184-4915-9AFD-A5764D7B599C}" type="pres">
      <dgm:prSet presAssocID="{5384AC05-A3F0-48CF-9140-2344BDA5AF4F}" presName="sibSpaceThree" presStyleCnt="0"/>
      <dgm:spPr/>
      <dgm:t>
        <a:bodyPr/>
        <a:lstStyle/>
        <a:p>
          <a:endParaRPr lang="en-US"/>
        </a:p>
      </dgm:t>
    </dgm:pt>
    <dgm:pt modelId="{60E7CB51-5993-49F8-B1AD-ACE2AE1C47B8}" type="pres">
      <dgm:prSet presAssocID="{C8E3D395-092E-4AB3-B8C8-1B1198D05B50}" presName="vertThree" presStyleCnt="0"/>
      <dgm:spPr/>
      <dgm:t>
        <a:bodyPr/>
        <a:lstStyle/>
        <a:p>
          <a:endParaRPr lang="en-US"/>
        </a:p>
      </dgm:t>
    </dgm:pt>
    <dgm:pt modelId="{7E2279DD-DC2A-41FB-8CAA-A2DFF069A530}" type="pres">
      <dgm:prSet presAssocID="{C8E3D395-092E-4AB3-B8C8-1B1198D05B50}" presName="txThree" presStyleLbl="node3" presStyleIdx="1" presStyleCnt="6" custScaleY="330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3B6E94-7F63-480B-AFCF-6014E0F05FDB}" type="pres">
      <dgm:prSet presAssocID="{C8E3D395-092E-4AB3-B8C8-1B1198D05B50}" presName="parTransThree" presStyleCnt="0"/>
      <dgm:spPr/>
      <dgm:t>
        <a:bodyPr/>
        <a:lstStyle/>
        <a:p>
          <a:endParaRPr lang="en-US"/>
        </a:p>
      </dgm:t>
    </dgm:pt>
    <dgm:pt modelId="{C7D71998-3D4F-47A8-B92D-D533369FE42A}" type="pres">
      <dgm:prSet presAssocID="{C8E3D395-092E-4AB3-B8C8-1B1198D05B50}" presName="horzThree" presStyleCnt="0"/>
      <dgm:spPr/>
      <dgm:t>
        <a:bodyPr/>
        <a:lstStyle/>
        <a:p>
          <a:endParaRPr lang="en-US"/>
        </a:p>
      </dgm:t>
    </dgm:pt>
    <dgm:pt modelId="{A3366699-B10D-4A1D-8066-551DD5265B05}" type="pres">
      <dgm:prSet presAssocID="{309E2DBE-AAAE-404D-8EE5-516528F1952E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F3EEAE-9984-458F-A5FD-69F5F6EDF919}" type="pres">
      <dgm:prSet presAssocID="{309E2DBE-AAAE-404D-8EE5-516528F1952E}" presName="txFour" presStyleLbl="node4" presStyleIdx="2" presStyleCnt="8" custScaleY="23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0F4BDF-68F2-4326-9059-3601923EE3A8}" type="pres">
      <dgm:prSet presAssocID="{309E2DBE-AAAE-404D-8EE5-516528F1952E}" presName="horzFour" presStyleCnt="0"/>
      <dgm:spPr/>
      <dgm:t>
        <a:bodyPr/>
        <a:lstStyle/>
        <a:p>
          <a:endParaRPr lang="en-US"/>
        </a:p>
      </dgm:t>
    </dgm:pt>
    <dgm:pt modelId="{CB64397F-00EE-4B1C-BB6E-E752A6F2310B}" type="pres">
      <dgm:prSet presAssocID="{EBA5B1A9-52B1-4773-A156-94521D99F6EB}" presName="sibSpaceFour" presStyleCnt="0"/>
      <dgm:spPr/>
      <dgm:t>
        <a:bodyPr/>
        <a:lstStyle/>
        <a:p>
          <a:endParaRPr lang="en-US"/>
        </a:p>
      </dgm:t>
    </dgm:pt>
    <dgm:pt modelId="{6BC397A4-CBBA-4661-99B1-968E9B02236F}" type="pres">
      <dgm:prSet presAssocID="{D474E4CB-02B1-49CC-B3EF-28C768B94357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7E0BB9-0669-41D1-86B4-64F576534933}" type="pres">
      <dgm:prSet presAssocID="{D474E4CB-02B1-49CC-B3EF-28C768B94357}" presName="txFour" presStyleLbl="node4" presStyleIdx="3" presStyleCnt="8" custScaleY="226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3F0CD0-21CB-4640-A416-5114D1C064AA}" type="pres">
      <dgm:prSet presAssocID="{D474E4CB-02B1-49CC-B3EF-28C768B94357}" presName="horzFour" presStyleCnt="0"/>
      <dgm:spPr/>
      <dgm:t>
        <a:bodyPr/>
        <a:lstStyle/>
        <a:p>
          <a:endParaRPr lang="en-US"/>
        </a:p>
      </dgm:t>
    </dgm:pt>
    <dgm:pt modelId="{C7CB20AB-65CE-4B6F-9925-0A5118EC03C3}" type="pres">
      <dgm:prSet presAssocID="{E647FCEF-15E3-4AFA-8D68-A55DC3D572CD}" presName="sibSpaceTwo" presStyleCnt="0"/>
      <dgm:spPr/>
      <dgm:t>
        <a:bodyPr/>
        <a:lstStyle/>
        <a:p>
          <a:endParaRPr lang="en-US"/>
        </a:p>
      </dgm:t>
    </dgm:pt>
    <dgm:pt modelId="{FF299C5C-BFF3-4D29-819E-22CA3086072C}" type="pres">
      <dgm:prSet presAssocID="{D284E8AF-7BE0-4ECB-A2EF-200F2E2144F0}" presName="vertTwo" presStyleCnt="0"/>
      <dgm:spPr/>
      <dgm:t>
        <a:bodyPr/>
        <a:lstStyle/>
        <a:p>
          <a:endParaRPr lang="en-US"/>
        </a:p>
      </dgm:t>
    </dgm:pt>
    <dgm:pt modelId="{16BD72A1-9275-433B-8101-393DD34E4407}" type="pres">
      <dgm:prSet presAssocID="{D284E8AF-7BE0-4ECB-A2EF-200F2E2144F0}" presName="txTwo" presStyleLbl="node2" presStyleIdx="1" presStyleCnt="2" custScaleY="600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5CB9D-6735-476F-B83F-5FE37F37EF8F}" type="pres">
      <dgm:prSet presAssocID="{D284E8AF-7BE0-4ECB-A2EF-200F2E2144F0}" presName="parTransTwo" presStyleCnt="0"/>
      <dgm:spPr/>
      <dgm:t>
        <a:bodyPr/>
        <a:lstStyle/>
        <a:p>
          <a:endParaRPr lang="en-US"/>
        </a:p>
      </dgm:t>
    </dgm:pt>
    <dgm:pt modelId="{108AA797-7C8A-422A-AE28-BBC8F242B40D}" type="pres">
      <dgm:prSet presAssocID="{D284E8AF-7BE0-4ECB-A2EF-200F2E2144F0}" presName="horzTwo" presStyleCnt="0"/>
      <dgm:spPr/>
      <dgm:t>
        <a:bodyPr/>
        <a:lstStyle/>
        <a:p>
          <a:endParaRPr lang="en-US"/>
        </a:p>
      </dgm:t>
    </dgm:pt>
    <dgm:pt modelId="{195DC910-62F8-4DE9-849E-987DEFE1626E}" type="pres">
      <dgm:prSet presAssocID="{2C7103C8-71C7-4E50-A6B3-76802534F5EA}" presName="vertThree" presStyleCnt="0"/>
      <dgm:spPr/>
      <dgm:t>
        <a:bodyPr/>
        <a:lstStyle/>
        <a:p>
          <a:endParaRPr lang="en-US"/>
        </a:p>
      </dgm:t>
    </dgm:pt>
    <dgm:pt modelId="{6CE521A4-6724-4DF2-BA4C-F96FFE95854A}" type="pres">
      <dgm:prSet presAssocID="{2C7103C8-71C7-4E50-A6B3-76802534F5EA}" presName="txThree" presStyleLbl="node3" presStyleIdx="2" presStyleCnt="6" custScaleY="33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29F181-385F-465B-84E0-B0FB46490B5E}" type="pres">
      <dgm:prSet presAssocID="{2C7103C8-71C7-4E50-A6B3-76802534F5EA}" presName="parTransThree" presStyleCnt="0"/>
      <dgm:spPr/>
      <dgm:t>
        <a:bodyPr/>
        <a:lstStyle/>
        <a:p>
          <a:endParaRPr lang="en-US"/>
        </a:p>
      </dgm:t>
    </dgm:pt>
    <dgm:pt modelId="{D21D4F9B-E689-4BDA-B511-84AF2EC4015A}" type="pres">
      <dgm:prSet presAssocID="{2C7103C8-71C7-4E50-A6B3-76802534F5EA}" presName="horzThree" presStyleCnt="0"/>
      <dgm:spPr/>
      <dgm:t>
        <a:bodyPr/>
        <a:lstStyle/>
        <a:p>
          <a:endParaRPr lang="en-US"/>
        </a:p>
      </dgm:t>
    </dgm:pt>
    <dgm:pt modelId="{D7C66D2B-11C8-4187-A018-1473F41F9A6F}" type="pres">
      <dgm:prSet presAssocID="{2B601E77-E671-4B19-BDB6-86BFB4C7E3D6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DE4818-2B54-43B6-9AD7-BE3EFB725D1D}" type="pres">
      <dgm:prSet presAssocID="{2B601E77-E671-4B19-BDB6-86BFB4C7E3D6}" presName="txFour" presStyleLbl="node4" presStyleIdx="4" presStyleCnt="8" custScaleY="22608" custLinFactNeighborX="-5013" custLinFactNeighborY="1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8722A3-1744-4BB6-9008-3CF7B90F12C9}" type="pres">
      <dgm:prSet presAssocID="{2B601E77-E671-4B19-BDB6-86BFB4C7E3D6}" presName="horzFour" presStyleCnt="0"/>
      <dgm:spPr/>
      <dgm:t>
        <a:bodyPr/>
        <a:lstStyle/>
        <a:p>
          <a:endParaRPr lang="en-US"/>
        </a:p>
      </dgm:t>
    </dgm:pt>
    <dgm:pt modelId="{D042444E-C172-4046-BEA5-48CA40F05AEF}" type="pres">
      <dgm:prSet presAssocID="{0AD64674-E31E-47F1-8E14-B621C5853679}" presName="sibSpaceFour" presStyleCnt="0"/>
      <dgm:spPr/>
      <dgm:t>
        <a:bodyPr/>
        <a:lstStyle/>
        <a:p>
          <a:endParaRPr lang="hr-HR"/>
        </a:p>
      </dgm:t>
    </dgm:pt>
    <dgm:pt modelId="{F9070225-AE29-46CC-8FCF-B06DE66DEB99}" type="pres">
      <dgm:prSet presAssocID="{21877DD2-EE98-45EA-8DCA-CCF6529C8860}" presName="vertFour" presStyleCnt="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51FAC49-C67A-4B5A-B141-58923391FC7B}" type="pres">
      <dgm:prSet presAssocID="{21877DD2-EE98-45EA-8DCA-CCF6529C8860}" presName="txFour" presStyleLbl="node4" presStyleIdx="5" presStyleCnt="8" custScaleX="121275" custScaleY="23492" custLinFactNeighborX="-5013" custLinFactNeighborY="1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EBE73A-98BA-4A71-ABFA-9238F6C335F4}" type="pres">
      <dgm:prSet presAssocID="{21877DD2-EE98-45EA-8DCA-CCF6529C8860}" presName="horzFour" presStyleCnt="0"/>
      <dgm:spPr/>
      <dgm:t>
        <a:bodyPr/>
        <a:lstStyle/>
        <a:p>
          <a:endParaRPr lang="hr-HR"/>
        </a:p>
      </dgm:t>
    </dgm:pt>
    <dgm:pt modelId="{4F82DD80-A015-4A87-BD75-FB1C8A0EB544}" type="pres">
      <dgm:prSet presAssocID="{578F52F9-3D5F-4E1E-90F3-1ACC05BDC508}" presName="sibSpaceThree" presStyleCnt="0"/>
      <dgm:spPr/>
      <dgm:t>
        <a:bodyPr/>
        <a:lstStyle/>
        <a:p>
          <a:endParaRPr lang="en-US"/>
        </a:p>
      </dgm:t>
    </dgm:pt>
    <dgm:pt modelId="{1668866F-367C-41FD-BDC2-72D860D0FED2}" type="pres">
      <dgm:prSet presAssocID="{86C68B45-337D-42D5-BD81-2FCDD7D91799}" presName="vertThree" presStyleCnt="0"/>
      <dgm:spPr/>
      <dgm:t>
        <a:bodyPr/>
        <a:lstStyle/>
        <a:p>
          <a:endParaRPr lang="en-US"/>
        </a:p>
      </dgm:t>
    </dgm:pt>
    <dgm:pt modelId="{F1C703CC-4EFA-4A13-B912-B6A77B3C59AD}" type="pres">
      <dgm:prSet presAssocID="{86C68B45-337D-42D5-BD81-2FCDD7D91799}" presName="txThree" presStyleLbl="node3" presStyleIdx="3" presStyleCnt="6" custScaleX="122299" custScaleY="336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472A06-B08B-4ECC-A4BF-17678CB9264E}" type="pres">
      <dgm:prSet presAssocID="{86C68B45-337D-42D5-BD81-2FCDD7D91799}" presName="horzThree" presStyleCnt="0"/>
      <dgm:spPr/>
      <dgm:t>
        <a:bodyPr/>
        <a:lstStyle/>
        <a:p>
          <a:endParaRPr lang="en-US"/>
        </a:p>
      </dgm:t>
    </dgm:pt>
    <dgm:pt modelId="{F910A75B-2EDC-4905-ABC4-25BCB7E5E2D3}" type="pres">
      <dgm:prSet presAssocID="{3C2DC1E6-7988-4BC9-ABF5-22402416EEBF}" presName="sibSpaceThree" presStyleCnt="0"/>
      <dgm:spPr/>
      <dgm:t>
        <a:bodyPr/>
        <a:lstStyle/>
        <a:p>
          <a:endParaRPr lang="en-US"/>
        </a:p>
      </dgm:t>
    </dgm:pt>
    <dgm:pt modelId="{8F76FCFE-F57B-462D-BCFA-251C4EA046E8}" type="pres">
      <dgm:prSet presAssocID="{85FD8B94-4793-4821-9744-BD5481CA2C75}" presName="vertThree" presStyleCnt="0"/>
      <dgm:spPr/>
      <dgm:t>
        <a:bodyPr/>
        <a:lstStyle/>
        <a:p>
          <a:endParaRPr lang="en-US"/>
        </a:p>
      </dgm:t>
    </dgm:pt>
    <dgm:pt modelId="{1DBE018D-7BE6-4E0E-B7A3-A6086EDFD566}" type="pres">
      <dgm:prSet presAssocID="{85FD8B94-4793-4821-9744-BD5481CA2C75}" presName="txThree" presStyleLbl="node3" presStyleIdx="4" presStyleCnt="6" custScaleY="342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3831E6-C5A2-4F59-989C-2043B5370201}" type="pres">
      <dgm:prSet presAssocID="{85FD8B94-4793-4821-9744-BD5481CA2C75}" presName="parTransThree" presStyleCnt="0"/>
      <dgm:spPr/>
      <dgm:t>
        <a:bodyPr/>
        <a:lstStyle/>
        <a:p>
          <a:endParaRPr lang="hr-HR"/>
        </a:p>
      </dgm:t>
    </dgm:pt>
    <dgm:pt modelId="{678AB294-1176-4F71-B25F-BC725F5DE9D5}" type="pres">
      <dgm:prSet presAssocID="{85FD8B94-4793-4821-9744-BD5481CA2C75}" presName="horzThree" presStyleCnt="0"/>
      <dgm:spPr/>
      <dgm:t>
        <a:bodyPr/>
        <a:lstStyle/>
        <a:p>
          <a:endParaRPr lang="en-US"/>
        </a:p>
      </dgm:t>
    </dgm:pt>
    <dgm:pt modelId="{10F33D91-1654-4552-86F5-B2841A1EF470}" type="pres">
      <dgm:prSet presAssocID="{66B3CE2C-34AE-4205-B456-6DB035329059}" presName="vertFour" presStyleCnt="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A4F0E32-06CB-4887-96D2-70481CA9A388}" type="pres">
      <dgm:prSet presAssocID="{66B3CE2C-34AE-4205-B456-6DB035329059}" presName="txFour" presStyleLbl="node4" presStyleIdx="6" presStyleCnt="8" custScaleX="124975" custScaleY="23242" custLinFactNeighborX="1449" custLinFactNeighborY="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187CCE-AF94-458C-B357-FA64B169DB61}" type="pres">
      <dgm:prSet presAssocID="{66B3CE2C-34AE-4205-B456-6DB035329059}" presName="horzFour" presStyleCnt="0"/>
      <dgm:spPr/>
      <dgm:t>
        <a:bodyPr/>
        <a:lstStyle/>
        <a:p>
          <a:endParaRPr lang="hr-HR"/>
        </a:p>
      </dgm:t>
    </dgm:pt>
    <dgm:pt modelId="{ED84B76F-44FB-446A-A571-ADEAD7E6D6EA}" type="pres">
      <dgm:prSet presAssocID="{2C923690-AC6C-41A0-96DA-E936FC9D647A}" presName="sibSpaceFour" presStyleCnt="0"/>
      <dgm:spPr/>
      <dgm:t>
        <a:bodyPr/>
        <a:lstStyle/>
        <a:p>
          <a:endParaRPr lang="hr-HR"/>
        </a:p>
      </dgm:t>
    </dgm:pt>
    <dgm:pt modelId="{ECAFEA7C-1D34-4BF7-ABA9-8413CE54A2BB}" type="pres">
      <dgm:prSet presAssocID="{5FF4D715-71FF-4FE9-85E7-F28698CD3624}" presName="vertFour" presStyleCnt="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8D57788-28BF-459F-9DE3-04C23577489E}" type="pres">
      <dgm:prSet presAssocID="{5FF4D715-71FF-4FE9-85E7-F28698CD3624}" presName="txFour" presStyleLbl="node4" presStyleIdx="7" presStyleCnt="8" custScaleX="119249" custScaleY="23575" custLinFactNeighborX="5100" custLinFactNeighborY="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9A4A26-E2CD-40A6-8B7A-115E36083693}" type="pres">
      <dgm:prSet presAssocID="{5FF4D715-71FF-4FE9-85E7-F28698CD3624}" presName="horzFour" presStyleCnt="0"/>
      <dgm:spPr/>
      <dgm:t>
        <a:bodyPr/>
        <a:lstStyle/>
        <a:p>
          <a:endParaRPr lang="hr-HR"/>
        </a:p>
      </dgm:t>
    </dgm:pt>
    <dgm:pt modelId="{0DACB8BC-D425-4E6C-8876-3F67E6F6A510}" type="pres">
      <dgm:prSet presAssocID="{F84D06BA-4890-48AE-8375-24CFB2FCB10B}" presName="sibSpaceThree" presStyleCnt="0"/>
      <dgm:spPr/>
      <dgm:t>
        <a:bodyPr/>
        <a:lstStyle/>
        <a:p>
          <a:endParaRPr lang="en-US"/>
        </a:p>
      </dgm:t>
    </dgm:pt>
    <dgm:pt modelId="{95D47E56-2E05-495A-A78E-8EE0779CC67D}" type="pres">
      <dgm:prSet presAssocID="{95DA88BB-EB7C-4BA0-84C9-DC66067FDA12}" presName="vertThree" presStyleCnt="0"/>
      <dgm:spPr/>
      <dgm:t>
        <a:bodyPr/>
        <a:lstStyle/>
        <a:p>
          <a:endParaRPr lang="en-US"/>
        </a:p>
      </dgm:t>
    </dgm:pt>
    <dgm:pt modelId="{FF10E69F-EE38-4497-BCC8-747DAFFEB00D}" type="pres">
      <dgm:prSet presAssocID="{95DA88BB-EB7C-4BA0-84C9-DC66067FDA12}" presName="txThree" presStyleLbl="node3" presStyleIdx="5" presStyleCnt="6" custScaleX="128883" custScaleY="339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A9EE00-B538-4FB4-A791-9BA66038960D}" type="pres">
      <dgm:prSet presAssocID="{95DA88BB-EB7C-4BA0-84C9-DC66067FDA12}" presName="horzThree" presStyleCnt="0"/>
      <dgm:spPr/>
      <dgm:t>
        <a:bodyPr/>
        <a:lstStyle/>
        <a:p>
          <a:endParaRPr lang="en-US"/>
        </a:p>
      </dgm:t>
    </dgm:pt>
  </dgm:ptLst>
  <dgm:cxnLst>
    <dgm:cxn modelId="{43034E8E-F863-4862-B76C-B55AE0DFA259}" srcId="{C8E3D395-092E-4AB3-B8C8-1B1198D05B50}" destId="{D474E4CB-02B1-49CC-B3EF-28C768B94357}" srcOrd="1" destOrd="0" parTransId="{84A9130D-E717-40DB-9792-1F799E137C8C}" sibTransId="{0CED9CF3-DDAA-4E63-B928-2252D6FF8DD7}"/>
    <dgm:cxn modelId="{08EAF943-4E9F-4A72-A625-33F4D34C1541}" srcId="{D284E8AF-7BE0-4ECB-A2EF-200F2E2144F0}" destId="{2C7103C8-71C7-4E50-A6B3-76802534F5EA}" srcOrd="0" destOrd="0" parTransId="{9B3EFAE0-0314-4DAC-A668-D1AE7B6C66A5}" sibTransId="{578F52F9-3D5F-4E1E-90F3-1ACC05BDC508}"/>
    <dgm:cxn modelId="{C1B2C17F-29BA-4DAB-B993-07561D4DC72C}" type="presOf" srcId="{71D849AA-9E58-4DB1-8365-E5E040363781}" destId="{FBBD8AC1-6E17-463A-8CC8-DC6DFDACEBA0}" srcOrd="0" destOrd="0" presId="urn:microsoft.com/office/officeart/2005/8/layout/hierarchy4"/>
    <dgm:cxn modelId="{DC5FE8F2-ADF0-4D17-86C8-86B80A78AD37}" type="presOf" srcId="{309E2DBE-AAAE-404D-8EE5-516528F1952E}" destId="{82F3EEAE-9984-458F-A5FD-69F5F6EDF919}" srcOrd="0" destOrd="0" presId="urn:microsoft.com/office/officeart/2005/8/layout/hierarchy4"/>
    <dgm:cxn modelId="{110E05F7-BF36-4831-951C-58CBD0C946A8}" type="presOf" srcId="{52CBCE5D-27B8-4D18-BE86-7EF85121ABAF}" destId="{BFF4E012-14BD-4857-943D-A52D368C8E21}" srcOrd="0" destOrd="0" presId="urn:microsoft.com/office/officeart/2005/8/layout/hierarchy4"/>
    <dgm:cxn modelId="{8AD63B88-5170-4C07-80B0-C6065E26ED1B}" srcId="{52CBCE5D-27B8-4D18-BE86-7EF85121ABAF}" destId="{E879FFFA-66D4-4751-B7D0-51DB82FFDE6E}" srcOrd="0" destOrd="0" parTransId="{944538F3-3FCF-448D-8B95-3A13CFDE5125}" sibTransId="{DE4998C3-F87A-4949-8BF9-6B03B2D28D38}"/>
    <dgm:cxn modelId="{722D4D7A-8891-4B6C-8F6B-B49775C41B5A}" type="presOf" srcId="{ED93BD5F-245D-4374-A5A4-73083050970A}" destId="{0D6E5A1E-B81B-42DE-B83A-2B40EAD8B79B}" srcOrd="0" destOrd="0" presId="urn:microsoft.com/office/officeart/2005/8/layout/hierarchy4"/>
    <dgm:cxn modelId="{D1305B2D-FCE0-49AD-A959-A9B0FB3D724C}" srcId="{D284E8AF-7BE0-4ECB-A2EF-200F2E2144F0}" destId="{86C68B45-337D-42D5-BD81-2FCDD7D91799}" srcOrd="1" destOrd="0" parTransId="{A91FFCFD-06DE-4A79-98D1-434336C2FE0F}" sibTransId="{3C2DC1E6-7988-4BC9-ABF5-22402416EEBF}"/>
    <dgm:cxn modelId="{54CE7DB5-8FB5-46DB-94DD-D3993A447965}" type="presOf" srcId="{66B3CE2C-34AE-4205-B456-6DB035329059}" destId="{BA4F0E32-06CB-4887-96D2-70481CA9A388}" srcOrd="0" destOrd="0" presId="urn:microsoft.com/office/officeart/2005/8/layout/hierarchy4"/>
    <dgm:cxn modelId="{CCCEA2D2-23FC-49F3-AB51-084DA8A260ED}" type="presOf" srcId="{85FD8B94-4793-4821-9744-BD5481CA2C75}" destId="{1DBE018D-7BE6-4E0E-B7A3-A6086EDFD566}" srcOrd="0" destOrd="0" presId="urn:microsoft.com/office/officeart/2005/8/layout/hierarchy4"/>
    <dgm:cxn modelId="{0B5F4117-72D6-4F2D-8302-12CC1A7BCF6C}" type="presOf" srcId="{B1230F30-E530-4E6C-BC10-C5D0575898AE}" destId="{41356824-52EF-40EA-B3ED-AF3F73939D90}" srcOrd="0" destOrd="0" presId="urn:microsoft.com/office/officeart/2005/8/layout/hierarchy4"/>
    <dgm:cxn modelId="{0AC6C3CD-8951-4C72-A6C5-C0EA096D0DE0}" srcId="{85FD8B94-4793-4821-9744-BD5481CA2C75}" destId="{66B3CE2C-34AE-4205-B456-6DB035329059}" srcOrd="0" destOrd="0" parTransId="{B094B68C-530E-4107-AC63-78B5819707E6}" sibTransId="{2C923690-AC6C-41A0-96DA-E936FC9D647A}"/>
    <dgm:cxn modelId="{99694E36-C1BF-49F2-BCF3-58C5A647DCFC}" type="presOf" srcId="{D474E4CB-02B1-49CC-B3EF-28C768B94357}" destId="{507E0BB9-0669-41D1-86B4-64F576534933}" srcOrd="0" destOrd="0" presId="urn:microsoft.com/office/officeart/2005/8/layout/hierarchy4"/>
    <dgm:cxn modelId="{1CE50F8C-2C8C-4533-BA66-41FD24163357}" srcId="{2C7103C8-71C7-4E50-A6B3-76802534F5EA}" destId="{21877DD2-EE98-45EA-8DCA-CCF6529C8860}" srcOrd="1" destOrd="0" parTransId="{BB19C17A-1521-4723-AD41-65A0D745BFDB}" sibTransId="{9586E7A1-DFFA-4F47-A608-0565169BA562}"/>
    <dgm:cxn modelId="{7787B633-0330-420D-8C69-C4197EC64BFF}" type="presOf" srcId="{2B601E77-E671-4B19-BDB6-86BFB4C7E3D6}" destId="{24DE4818-2B54-43B6-9AD7-BE3EFB725D1D}" srcOrd="0" destOrd="0" presId="urn:microsoft.com/office/officeart/2005/8/layout/hierarchy4"/>
    <dgm:cxn modelId="{A939671A-E807-47F0-983D-D36A0099428B}" type="presOf" srcId="{C8E3D395-092E-4AB3-B8C8-1B1198D05B50}" destId="{7E2279DD-DC2A-41FB-8CAA-A2DFF069A530}" srcOrd="0" destOrd="0" presId="urn:microsoft.com/office/officeart/2005/8/layout/hierarchy4"/>
    <dgm:cxn modelId="{56237E7E-7294-438E-BBE8-B69532C6DC85}" type="presOf" srcId="{21877DD2-EE98-45EA-8DCA-CCF6529C8860}" destId="{C51FAC49-C67A-4B5A-B141-58923391FC7B}" srcOrd="0" destOrd="0" presId="urn:microsoft.com/office/officeart/2005/8/layout/hierarchy4"/>
    <dgm:cxn modelId="{CBF93371-BFC5-46EC-B5BA-25CCB5F081BA}" srcId="{C8E3D395-092E-4AB3-B8C8-1B1198D05B50}" destId="{309E2DBE-AAAE-404D-8EE5-516528F1952E}" srcOrd="0" destOrd="0" parTransId="{D9CF0A72-D493-4279-B1BB-72A3263C65EA}" sibTransId="{EBA5B1A9-52B1-4773-A156-94521D99F6EB}"/>
    <dgm:cxn modelId="{F3320964-20CE-48FD-8EF0-09E12E1B6CD5}" type="presOf" srcId="{E879FFFA-66D4-4751-B7D0-51DB82FFDE6E}" destId="{4E91F61B-E288-4E04-962B-EE293E5C1496}" srcOrd="0" destOrd="0" presId="urn:microsoft.com/office/officeart/2005/8/layout/hierarchy4"/>
    <dgm:cxn modelId="{EBB24B3B-F682-4368-AAC2-8B33B5B7FCCF}" srcId="{ED93BD5F-245D-4374-A5A4-73083050970A}" destId="{B1230F30-E530-4E6C-BC10-C5D0575898AE}" srcOrd="0" destOrd="0" parTransId="{6E9CEED7-185B-44AA-8E4F-464F5D128AE4}" sibTransId="{EA4DFF07-8A28-4EB9-8D40-083001648FB0}"/>
    <dgm:cxn modelId="{CF5DA16F-859B-434A-A0D7-38397DD7B835}" srcId="{71D849AA-9E58-4DB1-8365-E5E040363781}" destId="{52CBCE5D-27B8-4D18-BE86-7EF85121ABAF}" srcOrd="0" destOrd="0" parTransId="{E8E4578F-20A2-4DED-9B78-20197D85EFA7}" sibTransId="{5384AC05-A3F0-48CF-9140-2344BDA5AF4F}"/>
    <dgm:cxn modelId="{1089ECDD-D5D4-48D9-B6C9-8859C82009C1}" type="presOf" srcId="{5FF4D715-71FF-4FE9-85E7-F28698CD3624}" destId="{08D57788-28BF-459F-9DE3-04C23577489E}" srcOrd="0" destOrd="0" presId="urn:microsoft.com/office/officeart/2005/8/layout/hierarchy4"/>
    <dgm:cxn modelId="{7B3D818E-2C04-4EE9-BBB3-0E136B11F53B}" srcId="{D284E8AF-7BE0-4ECB-A2EF-200F2E2144F0}" destId="{85FD8B94-4793-4821-9744-BD5481CA2C75}" srcOrd="2" destOrd="0" parTransId="{62E105BB-ADC6-4740-83EF-04C311AB8023}" sibTransId="{F84D06BA-4890-48AE-8375-24CFB2FCB10B}"/>
    <dgm:cxn modelId="{3BAA704A-C5D7-46DC-B23F-1B58D25467F7}" type="presOf" srcId="{3F12EB68-1CA9-43AC-A550-9198F1962829}" destId="{8992A609-DB97-4C24-9CF7-2B28248CE9A6}" srcOrd="0" destOrd="0" presId="urn:microsoft.com/office/officeart/2005/8/layout/hierarchy4"/>
    <dgm:cxn modelId="{DC99832A-F4CF-4623-8010-804B581AC92E}" srcId="{B1230F30-E530-4E6C-BC10-C5D0575898AE}" destId="{D284E8AF-7BE0-4ECB-A2EF-200F2E2144F0}" srcOrd="1" destOrd="0" parTransId="{2D56BB2A-44D5-454C-A9C8-54019BF5103D}" sibTransId="{FC010652-7A3D-40EB-B9F2-197E756A626F}"/>
    <dgm:cxn modelId="{44413197-EB04-464F-9113-BE0EC5046BEA}" srcId="{52CBCE5D-27B8-4D18-BE86-7EF85121ABAF}" destId="{3F12EB68-1CA9-43AC-A550-9198F1962829}" srcOrd="1" destOrd="0" parTransId="{FD92E1B8-A71D-4327-A1D5-5299A923ABD5}" sibTransId="{4A555A31-C47D-48EA-A299-BBC52D55C1A4}"/>
    <dgm:cxn modelId="{F16526F9-C50D-405D-ACBD-B0B78D0A04B0}" srcId="{71D849AA-9E58-4DB1-8365-E5E040363781}" destId="{C8E3D395-092E-4AB3-B8C8-1B1198D05B50}" srcOrd="1" destOrd="0" parTransId="{54A00F07-3863-4237-B550-00F7DA4A01CC}" sibTransId="{2CE77D72-AFAF-4DFA-91E3-684523FECF9E}"/>
    <dgm:cxn modelId="{FEA6D020-347B-4B1F-8AA5-051E493D92A3}" type="presOf" srcId="{95DA88BB-EB7C-4BA0-84C9-DC66067FDA12}" destId="{FF10E69F-EE38-4497-BCC8-747DAFFEB00D}" srcOrd="0" destOrd="0" presId="urn:microsoft.com/office/officeart/2005/8/layout/hierarchy4"/>
    <dgm:cxn modelId="{9CB1F032-7C3A-4628-BE2A-C7875AAA579E}" srcId="{D284E8AF-7BE0-4ECB-A2EF-200F2E2144F0}" destId="{95DA88BB-EB7C-4BA0-84C9-DC66067FDA12}" srcOrd="3" destOrd="0" parTransId="{60D3795C-4F76-4756-9431-178CE1CA5F0E}" sibTransId="{21819B40-CB13-421B-9630-8723A4386378}"/>
    <dgm:cxn modelId="{30685463-F9BE-4F12-9187-87FA647FA549}" type="presOf" srcId="{86C68B45-337D-42D5-BD81-2FCDD7D91799}" destId="{F1C703CC-4EFA-4A13-B912-B6A77B3C59AD}" srcOrd="0" destOrd="0" presId="urn:microsoft.com/office/officeart/2005/8/layout/hierarchy4"/>
    <dgm:cxn modelId="{D1A2AB00-61B8-43F7-AE68-41A0D0DC8503}" srcId="{85FD8B94-4793-4821-9744-BD5481CA2C75}" destId="{5FF4D715-71FF-4FE9-85E7-F28698CD3624}" srcOrd="1" destOrd="0" parTransId="{E0ACAF35-B370-4DD4-A770-A45D1EE4059D}" sibTransId="{08DC84B7-6CA1-41C0-95DB-96D0AD4B914E}"/>
    <dgm:cxn modelId="{01B9E90C-2674-49AB-88CE-ACC4572C1213}" srcId="{2C7103C8-71C7-4E50-A6B3-76802534F5EA}" destId="{2B601E77-E671-4B19-BDB6-86BFB4C7E3D6}" srcOrd="0" destOrd="0" parTransId="{BEE0F322-9034-4A51-BA44-7527C57E8CF6}" sibTransId="{0AD64674-E31E-47F1-8E14-B621C5853679}"/>
    <dgm:cxn modelId="{0FD2059D-CE26-48CC-9AC3-6CC0C12D7425}" type="presOf" srcId="{2C7103C8-71C7-4E50-A6B3-76802534F5EA}" destId="{6CE521A4-6724-4DF2-BA4C-F96FFE95854A}" srcOrd="0" destOrd="0" presId="urn:microsoft.com/office/officeart/2005/8/layout/hierarchy4"/>
    <dgm:cxn modelId="{DC3CE45B-872B-4098-AC8E-CA11B0C10993}" type="presOf" srcId="{D284E8AF-7BE0-4ECB-A2EF-200F2E2144F0}" destId="{16BD72A1-9275-433B-8101-393DD34E4407}" srcOrd="0" destOrd="0" presId="urn:microsoft.com/office/officeart/2005/8/layout/hierarchy4"/>
    <dgm:cxn modelId="{DD01926F-5CD3-4131-B54D-FE4EC3194CC7}" srcId="{B1230F30-E530-4E6C-BC10-C5D0575898AE}" destId="{71D849AA-9E58-4DB1-8365-E5E040363781}" srcOrd="0" destOrd="0" parTransId="{89956694-0342-4606-B95A-10BF8D4029A7}" sibTransId="{E647FCEF-15E3-4AFA-8D68-A55DC3D572CD}"/>
    <dgm:cxn modelId="{67368885-1095-4FD0-AFE4-82E3AE6F651C}" type="presParOf" srcId="{0D6E5A1E-B81B-42DE-B83A-2B40EAD8B79B}" destId="{1EF2A271-8D1F-435F-97DE-E33E2EE063D8}" srcOrd="0" destOrd="0" presId="urn:microsoft.com/office/officeart/2005/8/layout/hierarchy4"/>
    <dgm:cxn modelId="{A3DC43D8-859E-4EB1-ADA8-32294F452B50}" type="presParOf" srcId="{1EF2A271-8D1F-435F-97DE-E33E2EE063D8}" destId="{41356824-52EF-40EA-B3ED-AF3F73939D90}" srcOrd="0" destOrd="0" presId="urn:microsoft.com/office/officeart/2005/8/layout/hierarchy4"/>
    <dgm:cxn modelId="{482B7125-81B9-447D-84C5-0A4C622E87B8}" type="presParOf" srcId="{1EF2A271-8D1F-435F-97DE-E33E2EE063D8}" destId="{1E74F468-4F2A-4D10-B30A-A9B62C197CA5}" srcOrd="1" destOrd="0" presId="urn:microsoft.com/office/officeart/2005/8/layout/hierarchy4"/>
    <dgm:cxn modelId="{F35BA2E5-CD58-425B-A755-C2D1F80BE676}" type="presParOf" srcId="{1EF2A271-8D1F-435F-97DE-E33E2EE063D8}" destId="{3ED599A9-176E-4C88-9A27-458316A1E279}" srcOrd="2" destOrd="0" presId="urn:microsoft.com/office/officeart/2005/8/layout/hierarchy4"/>
    <dgm:cxn modelId="{70B17ED4-C8D4-45C6-B09E-59964F61F3C4}" type="presParOf" srcId="{3ED599A9-176E-4C88-9A27-458316A1E279}" destId="{0DC29D77-D09B-43A2-93AF-21D72E807E1B}" srcOrd="0" destOrd="0" presId="urn:microsoft.com/office/officeart/2005/8/layout/hierarchy4"/>
    <dgm:cxn modelId="{97F8559A-8C24-4292-9A63-8EA0C680DBEC}" type="presParOf" srcId="{0DC29D77-D09B-43A2-93AF-21D72E807E1B}" destId="{FBBD8AC1-6E17-463A-8CC8-DC6DFDACEBA0}" srcOrd="0" destOrd="0" presId="urn:microsoft.com/office/officeart/2005/8/layout/hierarchy4"/>
    <dgm:cxn modelId="{713EE39C-B149-44C0-9D25-688A8D241E55}" type="presParOf" srcId="{0DC29D77-D09B-43A2-93AF-21D72E807E1B}" destId="{66D2F847-DECF-42C2-B4C6-534493B5ACBB}" srcOrd="1" destOrd="0" presId="urn:microsoft.com/office/officeart/2005/8/layout/hierarchy4"/>
    <dgm:cxn modelId="{501125F0-2B07-4E64-BC4A-A66397A861C3}" type="presParOf" srcId="{0DC29D77-D09B-43A2-93AF-21D72E807E1B}" destId="{CF39E139-C7A9-483A-A231-4F6985A35F55}" srcOrd="2" destOrd="0" presId="urn:microsoft.com/office/officeart/2005/8/layout/hierarchy4"/>
    <dgm:cxn modelId="{CB66CBE7-02CB-4B57-B48A-48A58CBC300B}" type="presParOf" srcId="{CF39E139-C7A9-483A-A231-4F6985A35F55}" destId="{30EA20ED-7B1F-48EA-9061-389D1DFCB24C}" srcOrd="0" destOrd="0" presId="urn:microsoft.com/office/officeart/2005/8/layout/hierarchy4"/>
    <dgm:cxn modelId="{6DC5705D-4038-4C65-A290-D3FB58A723B0}" type="presParOf" srcId="{30EA20ED-7B1F-48EA-9061-389D1DFCB24C}" destId="{BFF4E012-14BD-4857-943D-A52D368C8E21}" srcOrd="0" destOrd="0" presId="urn:microsoft.com/office/officeart/2005/8/layout/hierarchy4"/>
    <dgm:cxn modelId="{AFEF867E-20E8-4429-B07A-8584A4BBD4BC}" type="presParOf" srcId="{30EA20ED-7B1F-48EA-9061-389D1DFCB24C}" destId="{C0EC6456-2535-43D9-9235-5C2C60ED3ED6}" srcOrd="1" destOrd="0" presId="urn:microsoft.com/office/officeart/2005/8/layout/hierarchy4"/>
    <dgm:cxn modelId="{FC529CDF-0961-4152-8920-AE3DF97F93BC}" type="presParOf" srcId="{30EA20ED-7B1F-48EA-9061-389D1DFCB24C}" destId="{5BB3C36A-BC38-4D54-B2E8-796495843BDC}" srcOrd="2" destOrd="0" presId="urn:microsoft.com/office/officeart/2005/8/layout/hierarchy4"/>
    <dgm:cxn modelId="{52BA0133-F4C4-4B96-A4DE-9BD742555F05}" type="presParOf" srcId="{5BB3C36A-BC38-4D54-B2E8-796495843BDC}" destId="{6D8802F2-C021-4A51-BBEF-B53CE3558C8D}" srcOrd="0" destOrd="0" presId="urn:microsoft.com/office/officeart/2005/8/layout/hierarchy4"/>
    <dgm:cxn modelId="{D4457237-44F2-40D3-A077-034DF94AB538}" type="presParOf" srcId="{6D8802F2-C021-4A51-BBEF-B53CE3558C8D}" destId="{4E91F61B-E288-4E04-962B-EE293E5C1496}" srcOrd="0" destOrd="0" presId="urn:microsoft.com/office/officeart/2005/8/layout/hierarchy4"/>
    <dgm:cxn modelId="{C35FC9B2-D7B1-4B4F-B25E-D82EA926F54C}" type="presParOf" srcId="{6D8802F2-C021-4A51-BBEF-B53CE3558C8D}" destId="{831AA1AD-834F-47F5-8DCA-EAC54D0651C0}" srcOrd="1" destOrd="0" presId="urn:microsoft.com/office/officeart/2005/8/layout/hierarchy4"/>
    <dgm:cxn modelId="{CE4ED307-A045-4366-93CF-0CC5688C4165}" type="presParOf" srcId="{5BB3C36A-BC38-4D54-B2E8-796495843BDC}" destId="{C05B2B80-C395-431C-8A4E-8B6B48A40542}" srcOrd="1" destOrd="0" presId="urn:microsoft.com/office/officeart/2005/8/layout/hierarchy4"/>
    <dgm:cxn modelId="{58CADDF4-0847-477F-B1BF-913A54BFF911}" type="presParOf" srcId="{5BB3C36A-BC38-4D54-B2E8-796495843BDC}" destId="{EA1607D4-2CDB-4058-AA59-98C43A4B7858}" srcOrd="2" destOrd="0" presId="urn:microsoft.com/office/officeart/2005/8/layout/hierarchy4"/>
    <dgm:cxn modelId="{0CA4F3A8-D3C6-495E-83CD-814B9551A27E}" type="presParOf" srcId="{EA1607D4-2CDB-4058-AA59-98C43A4B7858}" destId="{8992A609-DB97-4C24-9CF7-2B28248CE9A6}" srcOrd="0" destOrd="0" presId="urn:microsoft.com/office/officeart/2005/8/layout/hierarchy4"/>
    <dgm:cxn modelId="{7717BE2A-64A9-4691-9BC5-F0A3C2CD0FF7}" type="presParOf" srcId="{EA1607D4-2CDB-4058-AA59-98C43A4B7858}" destId="{D249379A-E881-4027-8C57-FB6CFD8C35E2}" srcOrd="1" destOrd="0" presId="urn:microsoft.com/office/officeart/2005/8/layout/hierarchy4"/>
    <dgm:cxn modelId="{FB463B36-D8CA-42CB-BE0D-86F29B11AC73}" type="presParOf" srcId="{CF39E139-C7A9-483A-A231-4F6985A35F55}" destId="{7123FF5A-6184-4915-9AFD-A5764D7B599C}" srcOrd="1" destOrd="0" presId="urn:microsoft.com/office/officeart/2005/8/layout/hierarchy4"/>
    <dgm:cxn modelId="{AE3F534E-91AE-4A76-964B-9DF087DF8A81}" type="presParOf" srcId="{CF39E139-C7A9-483A-A231-4F6985A35F55}" destId="{60E7CB51-5993-49F8-B1AD-ACE2AE1C47B8}" srcOrd="2" destOrd="0" presId="urn:microsoft.com/office/officeart/2005/8/layout/hierarchy4"/>
    <dgm:cxn modelId="{7CC287FD-069F-49C7-A695-689D2CC14EBF}" type="presParOf" srcId="{60E7CB51-5993-49F8-B1AD-ACE2AE1C47B8}" destId="{7E2279DD-DC2A-41FB-8CAA-A2DFF069A530}" srcOrd="0" destOrd="0" presId="urn:microsoft.com/office/officeart/2005/8/layout/hierarchy4"/>
    <dgm:cxn modelId="{95E24247-CD6E-45E6-9B1A-11004E952C59}" type="presParOf" srcId="{60E7CB51-5993-49F8-B1AD-ACE2AE1C47B8}" destId="{F63B6E94-7F63-480B-AFCF-6014E0F05FDB}" srcOrd="1" destOrd="0" presId="urn:microsoft.com/office/officeart/2005/8/layout/hierarchy4"/>
    <dgm:cxn modelId="{5C6A3ACE-1F55-4020-8414-241F8DEE8FE7}" type="presParOf" srcId="{60E7CB51-5993-49F8-B1AD-ACE2AE1C47B8}" destId="{C7D71998-3D4F-47A8-B92D-D533369FE42A}" srcOrd="2" destOrd="0" presId="urn:microsoft.com/office/officeart/2005/8/layout/hierarchy4"/>
    <dgm:cxn modelId="{983D413E-8A7E-42D4-8A3E-CA2AEF9E2276}" type="presParOf" srcId="{C7D71998-3D4F-47A8-B92D-D533369FE42A}" destId="{A3366699-B10D-4A1D-8066-551DD5265B05}" srcOrd="0" destOrd="0" presId="urn:microsoft.com/office/officeart/2005/8/layout/hierarchy4"/>
    <dgm:cxn modelId="{9C17F546-1A7E-4E2C-B663-880FC5B330A4}" type="presParOf" srcId="{A3366699-B10D-4A1D-8066-551DD5265B05}" destId="{82F3EEAE-9984-458F-A5FD-69F5F6EDF919}" srcOrd="0" destOrd="0" presId="urn:microsoft.com/office/officeart/2005/8/layout/hierarchy4"/>
    <dgm:cxn modelId="{200F27E8-37B2-444A-8B47-DFD0EC2E6543}" type="presParOf" srcId="{A3366699-B10D-4A1D-8066-551DD5265B05}" destId="{330F4BDF-68F2-4326-9059-3601923EE3A8}" srcOrd="1" destOrd="0" presId="urn:microsoft.com/office/officeart/2005/8/layout/hierarchy4"/>
    <dgm:cxn modelId="{2A0D6BB6-AA83-45F3-AA10-6659EE4F4FD5}" type="presParOf" srcId="{C7D71998-3D4F-47A8-B92D-D533369FE42A}" destId="{CB64397F-00EE-4B1C-BB6E-E752A6F2310B}" srcOrd="1" destOrd="0" presId="urn:microsoft.com/office/officeart/2005/8/layout/hierarchy4"/>
    <dgm:cxn modelId="{70CE76F3-44C5-4438-A9BF-845AFE75C2EF}" type="presParOf" srcId="{C7D71998-3D4F-47A8-B92D-D533369FE42A}" destId="{6BC397A4-CBBA-4661-99B1-968E9B02236F}" srcOrd="2" destOrd="0" presId="urn:microsoft.com/office/officeart/2005/8/layout/hierarchy4"/>
    <dgm:cxn modelId="{063296E5-A20B-4BA9-8BBF-B4B6E7A65656}" type="presParOf" srcId="{6BC397A4-CBBA-4661-99B1-968E9B02236F}" destId="{507E0BB9-0669-41D1-86B4-64F576534933}" srcOrd="0" destOrd="0" presId="urn:microsoft.com/office/officeart/2005/8/layout/hierarchy4"/>
    <dgm:cxn modelId="{A63F73A4-4372-4F17-BC5E-30F54CCAF32A}" type="presParOf" srcId="{6BC397A4-CBBA-4661-99B1-968E9B02236F}" destId="{513F0CD0-21CB-4640-A416-5114D1C064AA}" srcOrd="1" destOrd="0" presId="urn:microsoft.com/office/officeart/2005/8/layout/hierarchy4"/>
    <dgm:cxn modelId="{5E32165F-CD52-4757-91B9-352F5515D93A}" type="presParOf" srcId="{3ED599A9-176E-4C88-9A27-458316A1E279}" destId="{C7CB20AB-65CE-4B6F-9925-0A5118EC03C3}" srcOrd="1" destOrd="0" presId="urn:microsoft.com/office/officeart/2005/8/layout/hierarchy4"/>
    <dgm:cxn modelId="{A083469F-ADFD-4ACA-95BF-CFF0122ACC08}" type="presParOf" srcId="{3ED599A9-176E-4C88-9A27-458316A1E279}" destId="{FF299C5C-BFF3-4D29-819E-22CA3086072C}" srcOrd="2" destOrd="0" presId="urn:microsoft.com/office/officeart/2005/8/layout/hierarchy4"/>
    <dgm:cxn modelId="{413F2B5D-1D1B-4CC7-A149-D34B536CE611}" type="presParOf" srcId="{FF299C5C-BFF3-4D29-819E-22CA3086072C}" destId="{16BD72A1-9275-433B-8101-393DD34E4407}" srcOrd="0" destOrd="0" presId="urn:microsoft.com/office/officeart/2005/8/layout/hierarchy4"/>
    <dgm:cxn modelId="{F0C8DE90-021F-4489-8CA5-F5D7737D396B}" type="presParOf" srcId="{FF299C5C-BFF3-4D29-819E-22CA3086072C}" destId="{FBC5CB9D-6735-476F-B83F-5FE37F37EF8F}" srcOrd="1" destOrd="0" presId="urn:microsoft.com/office/officeart/2005/8/layout/hierarchy4"/>
    <dgm:cxn modelId="{9CF844DB-61F5-4880-BECB-711AECDDD99C}" type="presParOf" srcId="{FF299C5C-BFF3-4D29-819E-22CA3086072C}" destId="{108AA797-7C8A-422A-AE28-BBC8F242B40D}" srcOrd="2" destOrd="0" presId="urn:microsoft.com/office/officeart/2005/8/layout/hierarchy4"/>
    <dgm:cxn modelId="{F0B78077-9BCB-40D5-B01A-DA24FD9AD131}" type="presParOf" srcId="{108AA797-7C8A-422A-AE28-BBC8F242B40D}" destId="{195DC910-62F8-4DE9-849E-987DEFE1626E}" srcOrd="0" destOrd="0" presId="urn:microsoft.com/office/officeart/2005/8/layout/hierarchy4"/>
    <dgm:cxn modelId="{B07AAF5F-58AF-42E5-ACFA-A18D1C756D34}" type="presParOf" srcId="{195DC910-62F8-4DE9-849E-987DEFE1626E}" destId="{6CE521A4-6724-4DF2-BA4C-F96FFE95854A}" srcOrd="0" destOrd="0" presId="urn:microsoft.com/office/officeart/2005/8/layout/hierarchy4"/>
    <dgm:cxn modelId="{D1C642DD-6048-4960-A0C5-54881C659A91}" type="presParOf" srcId="{195DC910-62F8-4DE9-849E-987DEFE1626E}" destId="{7E29F181-385F-465B-84E0-B0FB46490B5E}" srcOrd="1" destOrd="0" presId="urn:microsoft.com/office/officeart/2005/8/layout/hierarchy4"/>
    <dgm:cxn modelId="{5D448399-711A-4024-A4BE-73A1D695E0AB}" type="presParOf" srcId="{195DC910-62F8-4DE9-849E-987DEFE1626E}" destId="{D21D4F9B-E689-4BDA-B511-84AF2EC4015A}" srcOrd="2" destOrd="0" presId="urn:microsoft.com/office/officeart/2005/8/layout/hierarchy4"/>
    <dgm:cxn modelId="{6EF95885-1C0A-44F1-872C-79680E534FF4}" type="presParOf" srcId="{D21D4F9B-E689-4BDA-B511-84AF2EC4015A}" destId="{D7C66D2B-11C8-4187-A018-1473F41F9A6F}" srcOrd="0" destOrd="0" presId="urn:microsoft.com/office/officeart/2005/8/layout/hierarchy4"/>
    <dgm:cxn modelId="{87D873E6-BAF4-4C4A-B455-798091229304}" type="presParOf" srcId="{D7C66D2B-11C8-4187-A018-1473F41F9A6F}" destId="{24DE4818-2B54-43B6-9AD7-BE3EFB725D1D}" srcOrd="0" destOrd="0" presId="urn:microsoft.com/office/officeart/2005/8/layout/hierarchy4"/>
    <dgm:cxn modelId="{E6349988-F99F-48D5-B416-9D4DE92E68D0}" type="presParOf" srcId="{D7C66D2B-11C8-4187-A018-1473F41F9A6F}" destId="{4E8722A3-1744-4BB6-9008-3CF7B90F12C9}" srcOrd="1" destOrd="0" presId="urn:microsoft.com/office/officeart/2005/8/layout/hierarchy4"/>
    <dgm:cxn modelId="{6CCDC2CB-9173-4553-A230-15E371A4A8E4}" type="presParOf" srcId="{D21D4F9B-E689-4BDA-B511-84AF2EC4015A}" destId="{D042444E-C172-4046-BEA5-48CA40F05AEF}" srcOrd="1" destOrd="0" presId="urn:microsoft.com/office/officeart/2005/8/layout/hierarchy4"/>
    <dgm:cxn modelId="{006CA85A-FF9B-4DA1-B8DC-063AB8E77EA2}" type="presParOf" srcId="{D21D4F9B-E689-4BDA-B511-84AF2EC4015A}" destId="{F9070225-AE29-46CC-8FCF-B06DE66DEB99}" srcOrd="2" destOrd="0" presId="urn:microsoft.com/office/officeart/2005/8/layout/hierarchy4"/>
    <dgm:cxn modelId="{3D2B4E8B-0864-4AD6-8751-EECBD2633CB2}" type="presParOf" srcId="{F9070225-AE29-46CC-8FCF-B06DE66DEB99}" destId="{C51FAC49-C67A-4B5A-B141-58923391FC7B}" srcOrd="0" destOrd="0" presId="urn:microsoft.com/office/officeart/2005/8/layout/hierarchy4"/>
    <dgm:cxn modelId="{E25EF8EA-5A91-408F-B57B-B7645FDB78F6}" type="presParOf" srcId="{F9070225-AE29-46CC-8FCF-B06DE66DEB99}" destId="{33EBE73A-98BA-4A71-ABFA-9238F6C335F4}" srcOrd="1" destOrd="0" presId="urn:microsoft.com/office/officeart/2005/8/layout/hierarchy4"/>
    <dgm:cxn modelId="{5484B389-8737-425A-9BA8-523FD6F9C193}" type="presParOf" srcId="{108AA797-7C8A-422A-AE28-BBC8F242B40D}" destId="{4F82DD80-A015-4A87-BD75-FB1C8A0EB544}" srcOrd="1" destOrd="0" presId="urn:microsoft.com/office/officeart/2005/8/layout/hierarchy4"/>
    <dgm:cxn modelId="{54F61495-1FF0-42EE-88CE-FF431F7D0BFE}" type="presParOf" srcId="{108AA797-7C8A-422A-AE28-BBC8F242B40D}" destId="{1668866F-367C-41FD-BDC2-72D860D0FED2}" srcOrd="2" destOrd="0" presId="urn:microsoft.com/office/officeart/2005/8/layout/hierarchy4"/>
    <dgm:cxn modelId="{B598CEB1-2BE5-4289-ACFB-3ACBA9923820}" type="presParOf" srcId="{1668866F-367C-41FD-BDC2-72D860D0FED2}" destId="{F1C703CC-4EFA-4A13-B912-B6A77B3C59AD}" srcOrd="0" destOrd="0" presId="urn:microsoft.com/office/officeart/2005/8/layout/hierarchy4"/>
    <dgm:cxn modelId="{4E9BC2D7-4304-4EDA-B82A-629561A33A23}" type="presParOf" srcId="{1668866F-367C-41FD-BDC2-72D860D0FED2}" destId="{20472A06-B08B-4ECC-A4BF-17678CB9264E}" srcOrd="1" destOrd="0" presId="urn:microsoft.com/office/officeart/2005/8/layout/hierarchy4"/>
    <dgm:cxn modelId="{BD21EA65-F621-4FFD-91EF-6DCC3A6CB912}" type="presParOf" srcId="{108AA797-7C8A-422A-AE28-BBC8F242B40D}" destId="{F910A75B-2EDC-4905-ABC4-25BCB7E5E2D3}" srcOrd="3" destOrd="0" presId="urn:microsoft.com/office/officeart/2005/8/layout/hierarchy4"/>
    <dgm:cxn modelId="{BDFB5114-DEB4-40E7-9998-1549E6968618}" type="presParOf" srcId="{108AA797-7C8A-422A-AE28-BBC8F242B40D}" destId="{8F76FCFE-F57B-462D-BCFA-251C4EA046E8}" srcOrd="4" destOrd="0" presId="urn:microsoft.com/office/officeart/2005/8/layout/hierarchy4"/>
    <dgm:cxn modelId="{78F8ABF3-448D-4577-B022-11DCBE289B40}" type="presParOf" srcId="{8F76FCFE-F57B-462D-BCFA-251C4EA046E8}" destId="{1DBE018D-7BE6-4E0E-B7A3-A6086EDFD566}" srcOrd="0" destOrd="0" presId="urn:microsoft.com/office/officeart/2005/8/layout/hierarchy4"/>
    <dgm:cxn modelId="{36B1B2B3-10EA-45EE-AFB8-1294FABC4617}" type="presParOf" srcId="{8F76FCFE-F57B-462D-BCFA-251C4EA046E8}" destId="{F33831E6-C5A2-4F59-989C-2043B5370201}" srcOrd="1" destOrd="0" presId="urn:microsoft.com/office/officeart/2005/8/layout/hierarchy4"/>
    <dgm:cxn modelId="{C74629AF-2116-450A-9DFD-DCAFED1F8FAF}" type="presParOf" srcId="{8F76FCFE-F57B-462D-BCFA-251C4EA046E8}" destId="{678AB294-1176-4F71-B25F-BC725F5DE9D5}" srcOrd="2" destOrd="0" presId="urn:microsoft.com/office/officeart/2005/8/layout/hierarchy4"/>
    <dgm:cxn modelId="{8B72F21E-139B-4539-85EA-86DE75535CA0}" type="presParOf" srcId="{678AB294-1176-4F71-B25F-BC725F5DE9D5}" destId="{10F33D91-1654-4552-86F5-B2841A1EF470}" srcOrd="0" destOrd="0" presId="urn:microsoft.com/office/officeart/2005/8/layout/hierarchy4"/>
    <dgm:cxn modelId="{81C1E7E8-3331-4972-BBC1-A2DA6DDB617D}" type="presParOf" srcId="{10F33D91-1654-4552-86F5-B2841A1EF470}" destId="{BA4F0E32-06CB-4887-96D2-70481CA9A388}" srcOrd="0" destOrd="0" presId="urn:microsoft.com/office/officeart/2005/8/layout/hierarchy4"/>
    <dgm:cxn modelId="{15E2D366-C65F-447F-A645-1BC7DCBF8E4E}" type="presParOf" srcId="{10F33D91-1654-4552-86F5-B2841A1EF470}" destId="{5B187CCE-AF94-458C-B357-FA64B169DB61}" srcOrd="1" destOrd="0" presId="urn:microsoft.com/office/officeart/2005/8/layout/hierarchy4"/>
    <dgm:cxn modelId="{7D48A01D-13F4-4E41-B14A-9E57D91E87F6}" type="presParOf" srcId="{678AB294-1176-4F71-B25F-BC725F5DE9D5}" destId="{ED84B76F-44FB-446A-A571-ADEAD7E6D6EA}" srcOrd="1" destOrd="0" presId="urn:microsoft.com/office/officeart/2005/8/layout/hierarchy4"/>
    <dgm:cxn modelId="{35451269-5392-4F38-B82D-6BEE74FA13A4}" type="presParOf" srcId="{678AB294-1176-4F71-B25F-BC725F5DE9D5}" destId="{ECAFEA7C-1D34-4BF7-ABA9-8413CE54A2BB}" srcOrd="2" destOrd="0" presId="urn:microsoft.com/office/officeart/2005/8/layout/hierarchy4"/>
    <dgm:cxn modelId="{F0E0ACC9-0AD3-4F85-8AAA-4827A8B66F0D}" type="presParOf" srcId="{ECAFEA7C-1D34-4BF7-ABA9-8413CE54A2BB}" destId="{08D57788-28BF-459F-9DE3-04C23577489E}" srcOrd="0" destOrd="0" presId="urn:microsoft.com/office/officeart/2005/8/layout/hierarchy4"/>
    <dgm:cxn modelId="{AE656A13-0599-4B48-98AC-29FBBEAF27B7}" type="presParOf" srcId="{ECAFEA7C-1D34-4BF7-ABA9-8413CE54A2BB}" destId="{359A4A26-E2CD-40A6-8B7A-115E36083693}" srcOrd="1" destOrd="0" presId="urn:microsoft.com/office/officeart/2005/8/layout/hierarchy4"/>
    <dgm:cxn modelId="{A71B1E0E-DD37-4503-9DBE-7BEFA490F398}" type="presParOf" srcId="{108AA797-7C8A-422A-AE28-BBC8F242B40D}" destId="{0DACB8BC-D425-4E6C-8876-3F67E6F6A510}" srcOrd="5" destOrd="0" presId="urn:microsoft.com/office/officeart/2005/8/layout/hierarchy4"/>
    <dgm:cxn modelId="{3E3AAA21-3A18-475D-9175-ADE8BEE56514}" type="presParOf" srcId="{108AA797-7C8A-422A-AE28-BBC8F242B40D}" destId="{95D47E56-2E05-495A-A78E-8EE0779CC67D}" srcOrd="6" destOrd="0" presId="urn:microsoft.com/office/officeart/2005/8/layout/hierarchy4"/>
    <dgm:cxn modelId="{6E6265E9-5905-400B-90FE-EF83CA568A62}" type="presParOf" srcId="{95D47E56-2E05-495A-A78E-8EE0779CC67D}" destId="{FF10E69F-EE38-4497-BCC8-747DAFFEB00D}" srcOrd="0" destOrd="0" presId="urn:microsoft.com/office/officeart/2005/8/layout/hierarchy4"/>
    <dgm:cxn modelId="{FB895E99-CF8E-4FED-B43F-9F67D33AD5C9}" type="presParOf" srcId="{95D47E56-2E05-495A-A78E-8EE0779CC67D}" destId="{E2A9EE00-B538-4FB4-A791-9BA66038960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159C2B-B370-4BA7-9938-1DF557BA0651}" type="doc">
      <dgm:prSet loTypeId="urn:microsoft.com/office/officeart/2005/8/layout/hProcess9" loCatId="process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A68C752-18E2-419A-ADF2-F45A484EE4A2}">
      <dgm:prSet phldrT="[Text]"/>
      <dgm:spPr/>
      <dgm:t>
        <a:bodyPr/>
        <a:lstStyle/>
        <a:p>
          <a:pPr algn="ctr"/>
          <a:r>
            <a:rPr lang="hr-HR" noProof="0" smtClean="0"/>
            <a:t>1.</a:t>
          </a:r>
        </a:p>
        <a:p>
          <a:pPr algn="ctr"/>
          <a:r>
            <a:rPr lang="hr-HR" noProof="0" smtClean="0"/>
            <a:t> Sudionici i njihovi ciljevi</a:t>
          </a:r>
          <a:endParaRPr lang="hr-HR" noProof="0"/>
        </a:p>
      </dgm:t>
    </dgm:pt>
    <dgm:pt modelId="{7F93B33A-21C8-4203-8F71-DC0FA05EBE0C}" type="parTrans" cxnId="{D78B5379-71F8-488B-AF3E-7BA21FB84159}">
      <dgm:prSet/>
      <dgm:spPr/>
      <dgm:t>
        <a:bodyPr/>
        <a:lstStyle/>
        <a:p>
          <a:pPr algn="ctr"/>
          <a:endParaRPr lang="en-US"/>
        </a:p>
      </dgm:t>
    </dgm:pt>
    <dgm:pt modelId="{E95B691A-5593-48E9-9C49-FBC6996CE958}" type="sibTrans" cxnId="{D78B5379-71F8-488B-AF3E-7BA21FB84159}">
      <dgm:prSet/>
      <dgm:spPr/>
      <dgm:t>
        <a:bodyPr/>
        <a:lstStyle/>
        <a:p>
          <a:pPr algn="ctr"/>
          <a:endParaRPr lang="en-US"/>
        </a:p>
      </dgm:t>
    </dgm:pt>
    <dgm:pt modelId="{5861CD90-D74D-4093-A60D-D11E944013B1}">
      <dgm:prSet phldrT="[Text]"/>
      <dgm:spPr/>
      <dgm:t>
        <a:bodyPr/>
        <a:lstStyle/>
        <a:p>
          <a:pPr algn="ctr"/>
          <a:r>
            <a:rPr lang="hr-HR" noProof="0" smtClean="0"/>
            <a:t>2.</a:t>
          </a:r>
        </a:p>
        <a:p>
          <a:pPr algn="ctr"/>
          <a:r>
            <a:rPr lang="hr-HR" noProof="0" smtClean="0"/>
            <a:t> Strateška područja i ciljevi na tržištu</a:t>
          </a:r>
          <a:endParaRPr lang="hr-HR" noProof="0"/>
        </a:p>
      </dgm:t>
    </dgm:pt>
    <dgm:pt modelId="{373D5430-F537-4804-AA85-4F7F4AA66CA8}" type="parTrans" cxnId="{B701527D-8FD1-48EC-A64E-E48BA0938DCA}">
      <dgm:prSet/>
      <dgm:spPr/>
      <dgm:t>
        <a:bodyPr/>
        <a:lstStyle/>
        <a:p>
          <a:pPr algn="ctr"/>
          <a:endParaRPr lang="en-US"/>
        </a:p>
      </dgm:t>
    </dgm:pt>
    <dgm:pt modelId="{75005BB0-9F65-4019-83FC-CD61D945607D}" type="sibTrans" cxnId="{B701527D-8FD1-48EC-A64E-E48BA0938DCA}">
      <dgm:prSet/>
      <dgm:spPr/>
      <dgm:t>
        <a:bodyPr/>
        <a:lstStyle/>
        <a:p>
          <a:pPr algn="ctr"/>
          <a:endParaRPr lang="en-US"/>
        </a:p>
      </dgm:t>
    </dgm:pt>
    <dgm:pt modelId="{BC6C670C-A039-4EFB-BC58-516DA9B72DE4}">
      <dgm:prSet phldrT="[Text]"/>
      <dgm:spPr/>
      <dgm:t>
        <a:bodyPr/>
        <a:lstStyle/>
        <a:p>
          <a:pPr algn="ctr"/>
          <a:r>
            <a:rPr lang="hr-HR" noProof="0" dirty="0" smtClean="0"/>
            <a:t>3. </a:t>
          </a:r>
        </a:p>
        <a:p>
          <a:pPr algn="ctr"/>
          <a:r>
            <a:rPr lang="hr-HR" noProof="0" dirty="0" smtClean="0"/>
            <a:t>Pozicija sudionika prema područjima i ciljevima</a:t>
          </a:r>
          <a:endParaRPr lang="hr-HR" noProof="0" dirty="0"/>
        </a:p>
      </dgm:t>
    </dgm:pt>
    <dgm:pt modelId="{804969A0-60C5-4C5C-B188-54067B85B44D}" type="parTrans" cxnId="{E9269F9D-AA7F-4696-A5C0-25DD87C0DACA}">
      <dgm:prSet/>
      <dgm:spPr/>
      <dgm:t>
        <a:bodyPr/>
        <a:lstStyle/>
        <a:p>
          <a:pPr algn="ctr"/>
          <a:endParaRPr lang="en-US"/>
        </a:p>
      </dgm:t>
    </dgm:pt>
    <dgm:pt modelId="{74120077-666A-4E4B-8957-E320252C6738}" type="sibTrans" cxnId="{E9269F9D-AA7F-4696-A5C0-25DD87C0DACA}">
      <dgm:prSet/>
      <dgm:spPr/>
      <dgm:t>
        <a:bodyPr/>
        <a:lstStyle/>
        <a:p>
          <a:pPr algn="ctr"/>
          <a:endParaRPr lang="en-US"/>
        </a:p>
      </dgm:t>
    </dgm:pt>
    <dgm:pt modelId="{9688E507-0052-4CA9-AB9C-3E0AE48E7C85}">
      <dgm:prSet phldrT="[Text]"/>
      <dgm:spPr/>
      <dgm:t>
        <a:bodyPr/>
        <a:lstStyle/>
        <a:p>
          <a:pPr algn="ctr"/>
          <a:r>
            <a:rPr lang="hr-HR" noProof="0" smtClean="0"/>
            <a:t>4.</a:t>
          </a:r>
        </a:p>
        <a:p>
          <a:pPr algn="ctr"/>
          <a:r>
            <a:rPr lang="hr-HR" noProof="0" smtClean="0"/>
            <a:t> Ravnoteža snage među sudionicima</a:t>
          </a:r>
          <a:endParaRPr lang="hr-HR" noProof="0"/>
        </a:p>
      </dgm:t>
    </dgm:pt>
    <dgm:pt modelId="{E7C0AE6F-45F8-442F-81E4-A5D5079DBD2F}" type="parTrans" cxnId="{F73A071D-78FC-408B-8E54-094E3414DD3D}">
      <dgm:prSet/>
      <dgm:spPr/>
      <dgm:t>
        <a:bodyPr/>
        <a:lstStyle/>
        <a:p>
          <a:pPr algn="ctr"/>
          <a:endParaRPr lang="en-US"/>
        </a:p>
      </dgm:t>
    </dgm:pt>
    <dgm:pt modelId="{C27E75B9-5C35-4CA9-B9D4-843D35BF2507}" type="sibTrans" cxnId="{F73A071D-78FC-408B-8E54-094E3414DD3D}">
      <dgm:prSet/>
      <dgm:spPr/>
      <dgm:t>
        <a:bodyPr/>
        <a:lstStyle/>
        <a:p>
          <a:pPr algn="ctr"/>
          <a:endParaRPr lang="en-US"/>
        </a:p>
      </dgm:t>
    </dgm:pt>
    <dgm:pt modelId="{9DE35A57-CACE-40CF-88A0-C83FA8CA6C60}">
      <dgm:prSet phldrT="[Text]"/>
      <dgm:spPr/>
      <dgm:t>
        <a:bodyPr/>
        <a:lstStyle/>
        <a:p>
          <a:pPr algn="ctr"/>
          <a:r>
            <a:rPr lang="hr-HR" noProof="0" dirty="0" smtClean="0"/>
            <a:t>5.</a:t>
          </a:r>
        </a:p>
        <a:p>
          <a:pPr algn="ctr"/>
          <a:r>
            <a:rPr lang="hr-HR" noProof="0" dirty="0" smtClean="0"/>
            <a:t> Usklađivanje i razilaženje</a:t>
          </a:r>
          <a:endParaRPr lang="hr-HR" noProof="0" dirty="0"/>
        </a:p>
      </dgm:t>
    </dgm:pt>
    <dgm:pt modelId="{98CE6336-88EA-405A-B602-5F3A10A389F1}" type="parTrans" cxnId="{B535B242-4199-494A-8CD9-1BD7DFCA0FD8}">
      <dgm:prSet/>
      <dgm:spPr/>
      <dgm:t>
        <a:bodyPr/>
        <a:lstStyle/>
        <a:p>
          <a:pPr algn="ctr"/>
          <a:endParaRPr lang="en-US"/>
        </a:p>
      </dgm:t>
    </dgm:pt>
    <dgm:pt modelId="{FDA70416-1C95-4402-BAD4-0E6DB1E68397}" type="sibTrans" cxnId="{B535B242-4199-494A-8CD9-1BD7DFCA0FD8}">
      <dgm:prSet/>
      <dgm:spPr/>
      <dgm:t>
        <a:bodyPr/>
        <a:lstStyle/>
        <a:p>
          <a:pPr algn="ctr"/>
          <a:endParaRPr lang="en-US"/>
        </a:p>
      </dgm:t>
    </dgm:pt>
    <dgm:pt modelId="{FDE77FE6-4ABF-4E37-93B8-345192591A1E}">
      <dgm:prSet phldrT="[Text]"/>
      <dgm:spPr/>
      <dgm:t>
        <a:bodyPr/>
        <a:lstStyle/>
        <a:p>
          <a:pPr algn="ctr"/>
          <a:r>
            <a:rPr lang="hr-HR" noProof="0" smtClean="0"/>
            <a:t>6.</a:t>
          </a:r>
        </a:p>
        <a:p>
          <a:pPr algn="ctr"/>
          <a:r>
            <a:rPr lang="hr-HR" noProof="0" smtClean="0"/>
            <a:t> Implikacija i preporuka</a:t>
          </a:r>
          <a:endParaRPr lang="hr-HR" noProof="0"/>
        </a:p>
      </dgm:t>
    </dgm:pt>
    <dgm:pt modelId="{6FD6D016-E2BB-49F9-9616-E700FC9EF23C}" type="parTrans" cxnId="{C6B96E6D-2FBB-4330-A741-A73AB69AB167}">
      <dgm:prSet/>
      <dgm:spPr/>
      <dgm:t>
        <a:bodyPr/>
        <a:lstStyle/>
        <a:p>
          <a:pPr algn="ctr"/>
          <a:endParaRPr lang="en-US"/>
        </a:p>
      </dgm:t>
    </dgm:pt>
    <dgm:pt modelId="{AC6DA6DD-B506-4B74-9E51-404CF5160B5D}" type="sibTrans" cxnId="{C6B96E6D-2FBB-4330-A741-A73AB69AB167}">
      <dgm:prSet/>
      <dgm:spPr/>
      <dgm:t>
        <a:bodyPr/>
        <a:lstStyle/>
        <a:p>
          <a:pPr algn="ctr"/>
          <a:endParaRPr lang="en-US"/>
        </a:p>
      </dgm:t>
    </dgm:pt>
    <dgm:pt modelId="{540DB460-DF6C-444A-99D7-136D6DB43BD7}" type="pres">
      <dgm:prSet presAssocID="{61159C2B-B370-4BA7-9938-1DF557BA065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26B783-E901-46AF-9B4B-CFB477963F13}" type="pres">
      <dgm:prSet presAssocID="{61159C2B-B370-4BA7-9938-1DF557BA0651}" presName="arrow" presStyleLbl="bgShp" presStyleIdx="0" presStyleCnt="1"/>
      <dgm:spPr/>
      <dgm:t>
        <a:bodyPr/>
        <a:lstStyle/>
        <a:p>
          <a:endParaRPr lang="en-US"/>
        </a:p>
      </dgm:t>
    </dgm:pt>
    <dgm:pt modelId="{D9647544-3249-4F4D-BB6A-8F66D52AD023}" type="pres">
      <dgm:prSet presAssocID="{61159C2B-B370-4BA7-9938-1DF557BA0651}" presName="linearProcess" presStyleCnt="0"/>
      <dgm:spPr/>
      <dgm:t>
        <a:bodyPr/>
        <a:lstStyle/>
        <a:p>
          <a:endParaRPr lang="en-US"/>
        </a:p>
      </dgm:t>
    </dgm:pt>
    <dgm:pt modelId="{01D2551E-6075-499A-9608-87A8556B5119}" type="pres">
      <dgm:prSet presAssocID="{0A68C752-18E2-419A-ADF2-F45A484EE4A2}" presName="textNode" presStyleLbl="node1" presStyleIdx="0" presStyleCnt="6" custLinFactX="-39497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05125-D8A8-489F-9FC0-D1EF407A26B9}" type="pres">
      <dgm:prSet presAssocID="{E95B691A-5593-48E9-9C49-FBC6996CE958}" presName="sibTrans" presStyleCnt="0"/>
      <dgm:spPr/>
      <dgm:t>
        <a:bodyPr/>
        <a:lstStyle/>
        <a:p>
          <a:endParaRPr lang="en-US"/>
        </a:p>
      </dgm:t>
    </dgm:pt>
    <dgm:pt modelId="{76ADEBAF-5F4F-4A43-905D-3398359F4C28}" type="pres">
      <dgm:prSet presAssocID="{5861CD90-D74D-4093-A60D-D11E944013B1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D4204-263A-4A3E-85EA-30C29B338A75}" type="pres">
      <dgm:prSet presAssocID="{75005BB0-9F65-4019-83FC-CD61D945607D}" presName="sibTrans" presStyleCnt="0"/>
      <dgm:spPr/>
      <dgm:t>
        <a:bodyPr/>
        <a:lstStyle/>
        <a:p>
          <a:endParaRPr lang="en-US"/>
        </a:p>
      </dgm:t>
    </dgm:pt>
    <dgm:pt modelId="{BB8F8E09-EEE0-4800-AF9E-CCAFD167AD45}" type="pres">
      <dgm:prSet presAssocID="{BC6C670C-A039-4EFB-BC58-516DA9B72DE4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07471-49AF-4713-902B-895CB8575E48}" type="pres">
      <dgm:prSet presAssocID="{74120077-666A-4E4B-8957-E320252C6738}" presName="sibTrans" presStyleCnt="0"/>
      <dgm:spPr/>
      <dgm:t>
        <a:bodyPr/>
        <a:lstStyle/>
        <a:p>
          <a:endParaRPr lang="en-US"/>
        </a:p>
      </dgm:t>
    </dgm:pt>
    <dgm:pt modelId="{2EB51357-CCF9-4531-8155-3ADA6EE1F3A4}" type="pres">
      <dgm:prSet presAssocID="{9688E507-0052-4CA9-AB9C-3E0AE48E7C85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F459A-B0AF-47C4-9B24-129B447F5556}" type="pres">
      <dgm:prSet presAssocID="{C27E75B9-5C35-4CA9-B9D4-843D35BF2507}" presName="sibTrans" presStyleCnt="0"/>
      <dgm:spPr/>
      <dgm:t>
        <a:bodyPr/>
        <a:lstStyle/>
        <a:p>
          <a:endParaRPr lang="en-US"/>
        </a:p>
      </dgm:t>
    </dgm:pt>
    <dgm:pt modelId="{C8D92162-9AE2-4A17-8126-8B0B97257C7D}" type="pres">
      <dgm:prSet presAssocID="{9DE35A57-CACE-40CF-88A0-C83FA8CA6C60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5FB37-1B72-4D81-B47D-80C75430C8A6}" type="pres">
      <dgm:prSet presAssocID="{FDA70416-1C95-4402-BAD4-0E6DB1E68397}" presName="sibTrans" presStyleCnt="0"/>
      <dgm:spPr/>
      <dgm:t>
        <a:bodyPr/>
        <a:lstStyle/>
        <a:p>
          <a:endParaRPr lang="en-US"/>
        </a:p>
      </dgm:t>
    </dgm:pt>
    <dgm:pt modelId="{AC9424F2-F2EB-4B3A-8CB5-E748203C3540}" type="pres">
      <dgm:prSet presAssocID="{FDE77FE6-4ABF-4E37-93B8-345192591A1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DEAA16-EF92-4AF7-A625-DE70B668C443}" type="presOf" srcId="{9DE35A57-CACE-40CF-88A0-C83FA8CA6C60}" destId="{C8D92162-9AE2-4A17-8126-8B0B97257C7D}" srcOrd="0" destOrd="0" presId="urn:microsoft.com/office/officeart/2005/8/layout/hProcess9"/>
    <dgm:cxn modelId="{D78B5379-71F8-488B-AF3E-7BA21FB84159}" srcId="{61159C2B-B370-4BA7-9938-1DF557BA0651}" destId="{0A68C752-18E2-419A-ADF2-F45A484EE4A2}" srcOrd="0" destOrd="0" parTransId="{7F93B33A-21C8-4203-8F71-DC0FA05EBE0C}" sibTransId="{E95B691A-5593-48E9-9C49-FBC6996CE958}"/>
    <dgm:cxn modelId="{A09B363E-F46B-4238-B803-49731A42A320}" type="presOf" srcId="{0A68C752-18E2-419A-ADF2-F45A484EE4A2}" destId="{01D2551E-6075-499A-9608-87A8556B5119}" srcOrd="0" destOrd="0" presId="urn:microsoft.com/office/officeart/2005/8/layout/hProcess9"/>
    <dgm:cxn modelId="{2ED58A02-B4C3-44BB-87EB-8E7FBB541EA1}" type="presOf" srcId="{FDE77FE6-4ABF-4E37-93B8-345192591A1E}" destId="{AC9424F2-F2EB-4B3A-8CB5-E748203C3540}" srcOrd="0" destOrd="0" presId="urn:microsoft.com/office/officeart/2005/8/layout/hProcess9"/>
    <dgm:cxn modelId="{E9269F9D-AA7F-4696-A5C0-25DD87C0DACA}" srcId="{61159C2B-B370-4BA7-9938-1DF557BA0651}" destId="{BC6C670C-A039-4EFB-BC58-516DA9B72DE4}" srcOrd="2" destOrd="0" parTransId="{804969A0-60C5-4C5C-B188-54067B85B44D}" sibTransId="{74120077-666A-4E4B-8957-E320252C6738}"/>
    <dgm:cxn modelId="{F73A071D-78FC-408B-8E54-094E3414DD3D}" srcId="{61159C2B-B370-4BA7-9938-1DF557BA0651}" destId="{9688E507-0052-4CA9-AB9C-3E0AE48E7C85}" srcOrd="3" destOrd="0" parTransId="{E7C0AE6F-45F8-442F-81E4-A5D5079DBD2F}" sibTransId="{C27E75B9-5C35-4CA9-B9D4-843D35BF2507}"/>
    <dgm:cxn modelId="{655A908C-E915-4323-85E5-6ADEB529FE4E}" type="presOf" srcId="{BC6C670C-A039-4EFB-BC58-516DA9B72DE4}" destId="{BB8F8E09-EEE0-4800-AF9E-CCAFD167AD45}" srcOrd="0" destOrd="0" presId="urn:microsoft.com/office/officeart/2005/8/layout/hProcess9"/>
    <dgm:cxn modelId="{2C39651E-1154-4B45-A829-60C578ABD270}" type="presOf" srcId="{61159C2B-B370-4BA7-9938-1DF557BA0651}" destId="{540DB460-DF6C-444A-99D7-136D6DB43BD7}" srcOrd="0" destOrd="0" presId="urn:microsoft.com/office/officeart/2005/8/layout/hProcess9"/>
    <dgm:cxn modelId="{68340B66-4ADB-45EA-B20B-A58E5C308F5A}" type="presOf" srcId="{9688E507-0052-4CA9-AB9C-3E0AE48E7C85}" destId="{2EB51357-CCF9-4531-8155-3ADA6EE1F3A4}" srcOrd="0" destOrd="0" presId="urn:microsoft.com/office/officeart/2005/8/layout/hProcess9"/>
    <dgm:cxn modelId="{3F1A9F4F-F5AE-4231-A110-B799D8ADAAF1}" type="presOf" srcId="{5861CD90-D74D-4093-A60D-D11E944013B1}" destId="{76ADEBAF-5F4F-4A43-905D-3398359F4C28}" srcOrd="0" destOrd="0" presId="urn:microsoft.com/office/officeart/2005/8/layout/hProcess9"/>
    <dgm:cxn modelId="{B701527D-8FD1-48EC-A64E-E48BA0938DCA}" srcId="{61159C2B-B370-4BA7-9938-1DF557BA0651}" destId="{5861CD90-D74D-4093-A60D-D11E944013B1}" srcOrd="1" destOrd="0" parTransId="{373D5430-F537-4804-AA85-4F7F4AA66CA8}" sibTransId="{75005BB0-9F65-4019-83FC-CD61D945607D}"/>
    <dgm:cxn modelId="{B535B242-4199-494A-8CD9-1BD7DFCA0FD8}" srcId="{61159C2B-B370-4BA7-9938-1DF557BA0651}" destId="{9DE35A57-CACE-40CF-88A0-C83FA8CA6C60}" srcOrd="4" destOrd="0" parTransId="{98CE6336-88EA-405A-B602-5F3A10A389F1}" sibTransId="{FDA70416-1C95-4402-BAD4-0E6DB1E68397}"/>
    <dgm:cxn modelId="{C6B96E6D-2FBB-4330-A741-A73AB69AB167}" srcId="{61159C2B-B370-4BA7-9938-1DF557BA0651}" destId="{FDE77FE6-4ABF-4E37-93B8-345192591A1E}" srcOrd="5" destOrd="0" parTransId="{6FD6D016-E2BB-49F9-9616-E700FC9EF23C}" sibTransId="{AC6DA6DD-B506-4B74-9E51-404CF5160B5D}"/>
    <dgm:cxn modelId="{052EBBD6-93F7-44E4-B61A-D47775432784}" type="presParOf" srcId="{540DB460-DF6C-444A-99D7-136D6DB43BD7}" destId="{9426B783-E901-46AF-9B4B-CFB477963F13}" srcOrd="0" destOrd="0" presId="urn:microsoft.com/office/officeart/2005/8/layout/hProcess9"/>
    <dgm:cxn modelId="{C9ADFE98-9E05-41AC-AC6E-8EE5D0E7B7C6}" type="presParOf" srcId="{540DB460-DF6C-444A-99D7-136D6DB43BD7}" destId="{D9647544-3249-4F4D-BB6A-8F66D52AD023}" srcOrd="1" destOrd="0" presId="urn:microsoft.com/office/officeart/2005/8/layout/hProcess9"/>
    <dgm:cxn modelId="{6E718560-FAA4-4B9E-9C61-3ECA3930BD99}" type="presParOf" srcId="{D9647544-3249-4F4D-BB6A-8F66D52AD023}" destId="{01D2551E-6075-499A-9608-87A8556B5119}" srcOrd="0" destOrd="0" presId="urn:microsoft.com/office/officeart/2005/8/layout/hProcess9"/>
    <dgm:cxn modelId="{5B8E47DE-8131-4B32-BB43-5B971F7B94B6}" type="presParOf" srcId="{D9647544-3249-4F4D-BB6A-8F66D52AD023}" destId="{53605125-D8A8-489F-9FC0-D1EF407A26B9}" srcOrd="1" destOrd="0" presId="urn:microsoft.com/office/officeart/2005/8/layout/hProcess9"/>
    <dgm:cxn modelId="{DC507ECD-1105-480D-9128-149254DCDAF7}" type="presParOf" srcId="{D9647544-3249-4F4D-BB6A-8F66D52AD023}" destId="{76ADEBAF-5F4F-4A43-905D-3398359F4C28}" srcOrd="2" destOrd="0" presId="urn:microsoft.com/office/officeart/2005/8/layout/hProcess9"/>
    <dgm:cxn modelId="{3E1C1658-1DAD-4845-8FB0-1FD035FD3B11}" type="presParOf" srcId="{D9647544-3249-4F4D-BB6A-8F66D52AD023}" destId="{9B3D4204-263A-4A3E-85EA-30C29B338A75}" srcOrd="3" destOrd="0" presId="urn:microsoft.com/office/officeart/2005/8/layout/hProcess9"/>
    <dgm:cxn modelId="{9DC9E06C-882D-4E8E-93FB-4C252F129194}" type="presParOf" srcId="{D9647544-3249-4F4D-BB6A-8F66D52AD023}" destId="{BB8F8E09-EEE0-4800-AF9E-CCAFD167AD45}" srcOrd="4" destOrd="0" presId="urn:microsoft.com/office/officeart/2005/8/layout/hProcess9"/>
    <dgm:cxn modelId="{662F3542-77AF-42DE-9C7A-53ED70D0D1F9}" type="presParOf" srcId="{D9647544-3249-4F4D-BB6A-8F66D52AD023}" destId="{03A07471-49AF-4713-902B-895CB8575E48}" srcOrd="5" destOrd="0" presId="urn:microsoft.com/office/officeart/2005/8/layout/hProcess9"/>
    <dgm:cxn modelId="{105788A3-2841-437B-8F4A-DAC55DF5C844}" type="presParOf" srcId="{D9647544-3249-4F4D-BB6A-8F66D52AD023}" destId="{2EB51357-CCF9-4531-8155-3ADA6EE1F3A4}" srcOrd="6" destOrd="0" presId="urn:microsoft.com/office/officeart/2005/8/layout/hProcess9"/>
    <dgm:cxn modelId="{7B70DDE6-1966-4E51-ACB4-0ACB666B835F}" type="presParOf" srcId="{D9647544-3249-4F4D-BB6A-8F66D52AD023}" destId="{200F459A-B0AF-47C4-9B24-129B447F5556}" srcOrd="7" destOrd="0" presId="urn:microsoft.com/office/officeart/2005/8/layout/hProcess9"/>
    <dgm:cxn modelId="{59118172-32E1-416F-9EA7-6247F0AF7B2A}" type="presParOf" srcId="{D9647544-3249-4F4D-BB6A-8F66D52AD023}" destId="{C8D92162-9AE2-4A17-8126-8B0B97257C7D}" srcOrd="8" destOrd="0" presId="urn:microsoft.com/office/officeart/2005/8/layout/hProcess9"/>
    <dgm:cxn modelId="{5B1DBD40-7043-4A11-9A53-692577FB44B9}" type="presParOf" srcId="{D9647544-3249-4F4D-BB6A-8F66D52AD023}" destId="{9E05FB37-1B72-4D81-B47D-80C75430C8A6}" srcOrd="9" destOrd="0" presId="urn:microsoft.com/office/officeart/2005/8/layout/hProcess9"/>
    <dgm:cxn modelId="{7B4806A1-C2E8-4A59-88D2-D0FC389E9E2F}" type="presParOf" srcId="{D9647544-3249-4F4D-BB6A-8F66D52AD023}" destId="{AC9424F2-F2EB-4B3A-8CB5-E748203C3540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1C493-D58F-4AE5-A58A-A69937326D41}" type="datetimeFigureOut">
              <a:rPr lang="hr-HR" smtClean="0"/>
              <a:pPr/>
              <a:t>31.5.2012.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B9A65-903A-4459-AEB7-A6081C55D1F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B9A65-903A-4459-AEB7-A6081C55D1F3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B9A65-903A-4459-AEB7-A6081C55D1F3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E3E539-EE6C-48D0-B34B-74DAF15FE669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5EF0-8425-46E4-B142-034861EBAD06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F138-2998-4C9E-AADD-05E2ECC4320B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2B65F1-E637-4CED-AC00-3571D185AF9F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24D155-C8DF-4E68-BF36-7465938E02DE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0E59-A113-43E2-95F7-E7FE3A39FCB9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FEDC-2326-4130-9CFB-41E2C4698586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50EE13-459B-4745-91EA-00ED0DD03459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4D2D-F029-4628-9868-5461D8481B8E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3C08D2-24E4-400E-8CD9-997D54CF2F15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E19B44-6ACB-429F-8371-F3FAD38FE23F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97FE20-F27D-493B-AAEA-3178D42C3E7C}" type="datetime1">
              <a:rPr lang="hr-HR" smtClean="0"/>
              <a:pPr/>
              <a:t>31.5.2012.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61F831-B404-40BC-A526-5534E9AB9D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</a:t>
            </a:r>
            <a:r>
              <a:rPr lang="hr-HR" b="1" dirty="0" smtClean="0"/>
              <a:t>Alati i metode za tehno-ekonomsku analizu u telekomunikacijskom sektoru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09800" y="4572000"/>
            <a:ext cx="6172200" cy="1905000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Romina</a:t>
            </a:r>
            <a:r>
              <a:rPr lang="en-US" sz="1600" dirty="0" smtClean="0"/>
              <a:t> </a:t>
            </a:r>
            <a:r>
              <a:rPr lang="en-US" sz="1600" dirty="0" err="1" smtClean="0"/>
              <a:t>Tomac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Voditelj</a:t>
            </a:r>
            <a:r>
              <a:rPr lang="en-US" sz="1600" dirty="0" smtClean="0"/>
              <a:t>: Doc. dr. sc. </a:t>
            </a:r>
            <a:r>
              <a:rPr lang="en-US" sz="1600" dirty="0" err="1" smtClean="0"/>
              <a:t>Vedran</a:t>
            </a:r>
            <a:r>
              <a:rPr lang="en-US" sz="1600" dirty="0" smtClean="0"/>
              <a:t> </a:t>
            </a:r>
            <a:r>
              <a:rPr lang="en-US" sz="1600" dirty="0" err="1" smtClean="0"/>
              <a:t>Podobnik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		</a:t>
            </a:r>
            <a:r>
              <a:rPr lang="en-US" sz="1600" dirty="0" err="1" smtClean="0"/>
              <a:t>Ak</a:t>
            </a:r>
            <a:r>
              <a:rPr lang="en-US" sz="1600" dirty="0" smtClean="0"/>
              <a:t>. </a:t>
            </a:r>
            <a:r>
              <a:rPr lang="en-US" sz="1600" dirty="0" smtClean="0"/>
              <a:t>God: 2011./2012.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pravog</a:t>
            </a:r>
            <a:r>
              <a:rPr lang="en-US" dirty="0" smtClean="0"/>
              <a:t> </a:t>
            </a:r>
            <a:r>
              <a:rPr lang="en-US" dirty="0" err="1" smtClean="0"/>
              <a:t>izbora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/>
          <a:lstStyle/>
          <a:p>
            <a:r>
              <a:rPr lang="hr-HR" dirty="0" smtClean="0"/>
              <a:t>Odvija se u tri koraka: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Određivanje ključa neizvjesnosti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Određivanje izbora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Procjena izbora s obzirom na neizvjesnost</a:t>
            </a:r>
          </a:p>
          <a:p>
            <a:pPr marL="457200" indent="-457200">
              <a:buNone/>
            </a:pPr>
            <a:endParaRPr lang="hr-HR" dirty="0" smtClean="0"/>
          </a:p>
          <a:p>
            <a:pPr marL="457200" indent="-457200">
              <a:buNone/>
            </a:pPr>
            <a:r>
              <a:rPr lang="hr-HR" dirty="0" smtClean="0"/>
              <a:t>		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10</a:t>
            </a:fld>
            <a:endParaRPr lang="hr-HR" dirty="0"/>
          </a:p>
        </p:txBody>
      </p:sp>
      <p:pic>
        <p:nvPicPr>
          <p:cNvPr id="5" name="Picture 1" descr="R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2200" y="3200400"/>
            <a:ext cx="41148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igara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Pregled interakcije između </a:t>
            </a:r>
            <a:r>
              <a:rPr lang="hr-HR" dirty="0" err="1" smtClean="0"/>
              <a:t>tzv</a:t>
            </a:r>
            <a:r>
              <a:rPr lang="hr-HR" dirty="0" smtClean="0"/>
              <a:t>. igrača</a:t>
            </a:r>
          </a:p>
          <a:p>
            <a:r>
              <a:rPr lang="hr-HR" dirty="0" smtClean="0"/>
              <a:t>Interakcija: </a:t>
            </a:r>
          </a:p>
          <a:p>
            <a:pPr lvl="1"/>
            <a:r>
              <a:rPr lang="hr-HR" dirty="0" smtClean="0"/>
              <a:t>Natjecanje</a:t>
            </a:r>
          </a:p>
          <a:p>
            <a:pPr lvl="1"/>
            <a:r>
              <a:rPr lang="hr-HR" dirty="0" smtClean="0"/>
              <a:t>Suradnja</a:t>
            </a:r>
          </a:p>
          <a:p>
            <a:r>
              <a:rPr lang="hr-HR" dirty="0" smtClean="0"/>
              <a:t>Igrači biraju jednu od akcija – </a:t>
            </a:r>
            <a:r>
              <a:rPr lang="hr-HR" b="1" dirty="0" smtClean="0"/>
              <a:t>strategija</a:t>
            </a:r>
          </a:p>
          <a:p>
            <a:r>
              <a:rPr lang="hr-HR" dirty="0" smtClean="0"/>
              <a:t>Ravnoteža u igri – niti jedan igrač ne mijenja svoju strategiju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11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Alati za provedbu metoda tehno-ekonomske analize u telekomunikacijskom sektoru</a:t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609600" y="2057400"/>
          <a:ext cx="7696200" cy="3276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48100"/>
                <a:gridCol w="3848100"/>
              </a:tblGrid>
              <a:tr h="572229"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smtClean="0"/>
                        <a:t>METODA</a:t>
                      </a:r>
                      <a:endParaRPr lang="hr-H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smtClean="0"/>
                        <a:t>ALAT</a:t>
                      </a:r>
                      <a:endParaRPr lang="hr-HR" noProof="0" dirty="0"/>
                    </a:p>
                  </a:txBody>
                  <a:tcPr/>
                </a:tc>
              </a:tr>
              <a:tr h="572229"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Metoda Mactor</a:t>
                      </a:r>
                      <a:endParaRPr lang="hr-H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Mactor</a:t>
                      </a:r>
                      <a:endParaRPr lang="hr-HR" noProof="0"/>
                    </a:p>
                  </a:txBody>
                  <a:tcPr/>
                </a:tc>
              </a:tr>
              <a:tr h="987684"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Metoda zasnovana na dinamici sustava</a:t>
                      </a:r>
                      <a:endParaRPr lang="hr-H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err="1" smtClean="0"/>
                        <a:t>Vensim</a:t>
                      </a:r>
                      <a:endParaRPr lang="hr-HR" noProof="0" dirty="0"/>
                    </a:p>
                  </a:txBody>
                  <a:tcPr/>
                </a:tc>
              </a:tr>
              <a:tr h="572229"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Analiza pravog izbora</a:t>
                      </a:r>
                      <a:endParaRPr lang="hr-H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err="1" smtClean="0"/>
                        <a:t>Crystal</a:t>
                      </a:r>
                      <a:r>
                        <a:rPr lang="hr-HR" noProof="0" dirty="0" smtClean="0"/>
                        <a:t> Ball</a:t>
                      </a:r>
                      <a:endParaRPr lang="hr-HR" noProof="0" dirty="0"/>
                    </a:p>
                  </a:txBody>
                  <a:tcPr/>
                </a:tc>
              </a:tr>
              <a:tr h="572229"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Teorija igara</a:t>
                      </a:r>
                      <a:endParaRPr lang="hr-H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smtClean="0"/>
                        <a:t>Gambit</a:t>
                      </a:r>
                      <a:endParaRPr lang="hr-HR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Mactor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Provedba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Mactor</a:t>
            </a:r>
            <a:endParaRPr lang="en-US" dirty="0" smtClean="0"/>
          </a:p>
          <a:p>
            <a:r>
              <a:rPr lang="en-US" dirty="0" err="1" smtClean="0"/>
              <a:t>Ulazni</a:t>
            </a:r>
            <a:r>
              <a:rPr lang="en-US" dirty="0" smtClean="0"/>
              <a:t> </a:t>
            </a:r>
            <a:r>
              <a:rPr lang="en-US" dirty="0" err="1" smtClean="0"/>
              <a:t>parametri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 err="1" smtClean="0"/>
              <a:t>sudionika</a:t>
            </a:r>
            <a:r>
              <a:rPr lang="en-US" dirty="0" smtClean="0"/>
              <a:t> 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cilju</a:t>
            </a:r>
            <a:endParaRPr lang="en-US" dirty="0" smtClean="0"/>
          </a:p>
          <a:p>
            <a:pPr lvl="1"/>
            <a:r>
              <a:rPr lang="en-US" dirty="0" err="1" smtClean="0"/>
              <a:t>Međusobni</a:t>
            </a:r>
            <a:r>
              <a:rPr lang="en-US" dirty="0" smtClean="0"/>
              <a:t> </a:t>
            </a:r>
            <a:r>
              <a:rPr lang="en-US" dirty="0" err="1" smtClean="0"/>
              <a:t>utjecaj</a:t>
            </a:r>
            <a:r>
              <a:rPr lang="en-US" dirty="0" smtClean="0"/>
              <a:t> </a:t>
            </a:r>
            <a:r>
              <a:rPr lang="en-US" dirty="0" err="1" smtClean="0"/>
              <a:t>sudionika</a:t>
            </a:r>
            <a:endParaRPr lang="en-US" dirty="0" smtClean="0"/>
          </a:p>
          <a:p>
            <a:r>
              <a:rPr lang="en-US" dirty="0" err="1" smtClean="0"/>
              <a:t>Izlazni</a:t>
            </a:r>
            <a:r>
              <a:rPr lang="en-US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Matrica</a:t>
            </a:r>
            <a:r>
              <a:rPr lang="en-US" dirty="0" smtClean="0"/>
              <a:t> </a:t>
            </a:r>
            <a:r>
              <a:rPr lang="en-US" dirty="0" err="1" smtClean="0"/>
              <a:t>konvergencije</a:t>
            </a:r>
            <a:r>
              <a:rPr lang="en-US" dirty="0" smtClean="0"/>
              <a:t> </a:t>
            </a:r>
            <a:r>
              <a:rPr lang="en-US" dirty="0" err="1" smtClean="0"/>
              <a:t>položaja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moći</a:t>
            </a:r>
            <a:endParaRPr lang="en-US" dirty="0" smtClean="0"/>
          </a:p>
          <a:p>
            <a:pPr lvl="1"/>
            <a:r>
              <a:rPr lang="en-US" dirty="0" err="1" smtClean="0"/>
              <a:t>Matrica</a:t>
            </a:r>
            <a:r>
              <a:rPr lang="en-US" dirty="0" smtClean="0"/>
              <a:t> </a:t>
            </a:r>
            <a:r>
              <a:rPr lang="en-US" dirty="0" err="1" smtClean="0"/>
              <a:t>divergencije</a:t>
            </a:r>
            <a:r>
              <a:rPr lang="en-US" dirty="0" smtClean="0"/>
              <a:t> </a:t>
            </a:r>
            <a:r>
              <a:rPr lang="en-US" dirty="0" err="1" smtClean="0"/>
              <a:t>položaja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moći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 descr="vensim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0"/>
            <a:ext cx="4267200" cy="3657600"/>
          </a:xfrm>
          <a:prstGeom prst="rect">
            <a:avLst/>
          </a:prstGeom>
        </p:spPr>
      </p:pic>
      <p:pic>
        <p:nvPicPr>
          <p:cNvPr id="15" name="Slika 14" descr="vensim-rez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24400" y="2286000"/>
            <a:ext cx="3733800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Vensim</a:t>
            </a:r>
            <a:endParaRPr lang="hr-HR" dirty="0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"/>
          </a:xfrm>
        </p:spPr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err="1" smtClean="0"/>
              <a:t>Provedba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zasnovane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dinamici</a:t>
            </a:r>
            <a:r>
              <a:rPr lang="en-US" dirty="0" smtClean="0"/>
              <a:t> </a:t>
            </a:r>
            <a:r>
              <a:rPr lang="en-US" dirty="0" err="1" smtClean="0"/>
              <a:t>sustava</a:t>
            </a:r>
            <a:endParaRPr lang="en-US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12" name="Rezervirano mjesto sadržaja 10"/>
          <p:cNvSpPr txBox="1">
            <a:spLocks/>
          </p:cNvSpPr>
          <p:nvPr/>
        </p:nvSpPr>
        <p:spPr>
          <a:xfrm>
            <a:off x="762000" y="26670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Crystal Ball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metodu</a:t>
            </a:r>
            <a:r>
              <a:rPr lang="en-US" dirty="0" smtClean="0"/>
              <a:t> </a:t>
            </a:r>
            <a:r>
              <a:rPr lang="en-US" dirty="0" err="1" smtClean="0"/>
              <a:t>pravog</a:t>
            </a:r>
            <a:r>
              <a:rPr lang="en-US" dirty="0" smtClean="0"/>
              <a:t> </a:t>
            </a:r>
            <a:r>
              <a:rPr lang="en-US" dirty="0" err="1" smtClean="0"/>
              <a:t>izbora</a:t>
            </a:r>
            <a:r>
              <a:rPr lang="en-US" dirty="0" smtClean="0"/>
              <a:t> </a:t>
            </a:r>
            <a:r>
              <a:rPr lang="en-US" dirty="0" err="1" smtClean="0"/>
              <a:t>zasnovanu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Monte Carlo </a:t>
            </a:r>
            <a:r>
              <a:rPr lang="en-US" dirty="0" err="1" smtClean="0"/>
              <a:t>simulaciji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15</a:t>
            </a:fld>
            <a:endParaRPr lang="hr-HR"/>
          </a:p>
        </p:txBody>
      </p:sp>
      <p:pic>
        <p:nvPicPr>
          <p:cNvPr id="5" name="Slika 4" descr="kristalna kugl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2667000"/>
            <a:ext cx="5943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Gambit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provedbu</a:t>
            </a:r>
            <a:r>
              <a:rPr lang="en-US" dirty="0" smtClean="0"/>
              <a:t>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 err="1" smtClean="0"/>
              <a:t>igara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16</a:t>
            </a:fld>
            <a:endParaRPr lang="hr-HR"/>
          </a:p>
        </p:txBody>
      </p:sp>
      <p:pic>
        <p:nvPicPr>
          <p:cNvPr id="5" name="Slika 4" descr="Gambit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2133600"/>
            <a:ext cx="5567362" cy="39105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Usporedba</a:t>
            </a:r>
            <a:r>
              <a:rPr lang="en-US" dirty="0" smtClean="0"/>
              <a:t> </a:t>
            </a:r>
            <a:r>
              <a:rPr lang="en-US" dirty="0" err="1" smtClean="0"/>
              <a:t>alata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17</a:t>
            </a:fld>
            <a:endParaRPr lang="hr-HR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quarter" idx="1"/>
          </p:nvPr>
        </p:nvGraphicFramePr>
        <p:xfrm>
          <a:off x="609600" y="2133600"/>
          <a:ext cx="7772400" cy="3276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861"/>
                <a:gridCol w="1385180"/>
                <a:gridCol w="1462135"/>
                <a:gridCol w="1446744"/>
                <a:gridCol w="1554480"/>
              </a:tblGrid>
              <a:tr h="827773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Mactor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Vensim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Crystal Ball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Gambit</a:t>
                      </a:r>
                      <a:endParaRPr lang="hr-HR" dirty="0"/>
                    </a:p>
                  </a:txBody>
                  <a:tcPr/>
                </a:tc>
              </a:tr>
              <a:tr h="6159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Open source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</a:t>
                      </a:r>
                      <a:endParaRPr lang="hr-HR" dirty="0"/>
                    </a:p>
                  </a:txBody>
                  <a:tcPr/>
                </a:tc>
              </a:tr>
              <a:tr h="100515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Životni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ciklus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troškova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Planiranje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Održavanje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Planiranje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održavanje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Planiranje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održavanje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rušenje</a:t>
                      </a:r>
                      <a:endParaRPr lang="hr-HR" dirty="0"/>
                    </a:p>
                  </a:txBody>
                  <a:tcPr/>
                </a:tc>
              </a:tr>
              <a:tr h="82777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Kategorija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troška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Ulaganje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Održavanje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Ulaganje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TCO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Tehno-ekonomska</a:t>
            </a:r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u </a:t>
            </a:r>
            <a:r>
              <a:rPr lang="en-US" dirty="0" err="1" smtClean="0"/>
              <a:t>telekomunikacijskom</a:t>
            </a:r>
            <a:r>
              <a:rPr lang="en-US" dirty="0" smtClean="0"/>
              <a:t> </a:t>
            </a:r>
            <a:r>
              <a:rPr lang="en-US" dirty="0" err="1" smtClean="0"/>
              <a:t>sektoru</a:t>
            </a:r>
            <a:r>
              <a:rPr lang="en-US" dirty="0" smtClean="0"/>
              <a:t> </a:t>
            </a:r>
            <a:r>
              <a:rPr lang="en-US" dirty="0" err="1" smtClean="0"/>
              <a:t>omogućuje</a:t>
            </a:r>
            <a:r>
              <a:rPr lang="en-US" dirty="0" smtClean="0"/>
              <a:t> </a:t>
            </a:r>
            <a:r>
              <a:rPr lang="en-US" dirty="0" err="1" smtClean="0"/>
              <a:t>bolju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endParaRPr lang="en-US" dirty="0" smtClean="0"/>
          </a:p>
          <a:p>
            <a:r>
              <a:rPr lang="en-US" dirty="0" err="1" smtClean="0"/>
              <a:t>Razni</a:t>
            </a:r>
            <a:r>
              <a:rPr lang="en-US" dirty="0" smtClean="0"/>
              <a:t> </a:t>
            </a:r>
            <a:r>
              <a:rPr lang="en-US" dirty="0" err="1" smtClean="0"/>
              <a:t>parametri</a:t>
            </a:r>
            <a:r>
              <a:rPr lang="en-US" dirty="0" smtClean="0"/>
              <a:t> </a:t>
            </a:r>
            <a:r>
              <a:rPr lang="en-US" dirty="0" err="1" smtClean="0"/>
              <a:t>utječu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planiranje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 smtClean="0"/>
              <a:t>mreže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služe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bolje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mrežnim</a:t>
            </a:r>
            <a:r>
              <a:rPr lang="en-US" dirty="0" smtClean="0"/>
              <a:t>, </a:t>
            </a:r>
            <a:r>
              <a:rPr lang="en-US" dirty="0" err="1" smtClean="0"/>
              <a:t>financijskim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ljudskim</a:t>
            </a:r>
            <a:r>
              <a:rPr lang="en-US" dirty="0" smtClean="0"/>
              <a:t> </a:t>
            </a:r>
            <a:r>
              <a:rPr lang="en-US" dirty="0" err="1" smtClean="0"/>
              <a:t>resursima</a:t>
            </a:r>
            <a:endParaRPr lang="en-US" dirty="0" smtClean="0"/>
          </a:p>
          <a:p>
            <a:endParaRPr lang="en-US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/>
              <a:t>Hvala</a:t>
            </a:r>
            <a:r>
              <a:rPr lang="en-US" sz="4800" dirty="0" smtClean="0"/>
              <a:t> </a:t>
            </a:r>
            <a:r>
              <a:rPr lang="en-US" sz="4800" dirty="0" err="1" smtClean="0"/>
              <a:t>na</a:t>
            </a:r>
            <a:r>
              <a:rPr lang="en-US" sz="4800" dirty="0" smtClean="0"/>
              <a:t> </a:t>
            </a:r>
            <a:r>
              <a:rPr lang="en-US" sz="4800" dirty="0" err="1" smtClean="0"/>
              <a:t>pažnji</a:t>
            </a:r>
            <a:r>
              <a:rPr lang="en-US" sz="4800" dirty="0" smtClean="0"/>
              <a:t>!</a:t>
            </a:r>
            <a:endParaRPr lang="hr-HR" sz="4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19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Uvod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Parametri za tehno-ekonomsku analizu u telekomunikacijskom sektoru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Metode tehno-ekonomske analize u telekomunikacijskom sektoru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Alati za provedbu metoda tehno-ekonomske analize u telekomunikacijskom sektoru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Zaključak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2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Sve češće potrebe za tehno-ekonomskim analizama u telekomunikacijskom sektoru</a:t>
            </a:r>
          </a:p>
          <a:p>
            <a:r>
              <a:rPr lang="hr-HR" dirty="0" smtClean="0"/>
              <a:t>Organizacija i raspodjela resursa</a:t>
            </a:r>
          </a:p>
          <a:p>
            <a:r>
              <a:rPr lang="hr-HR" dirty="0" smtClean="0"/>
              <a:t>Predviđanje rizika</a:t>
            </a:r>
          </a:p>
          <a:p>
            <a:r>
              <a:rPr lang="hr-HR" dirty="0" smtClean="0"/>
              <a:t>Kontrola projekta tijekom vremena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3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Parametri za tehno-ekonomsku analizu u telekomunikacijskom sektoru </a:t>
            </a:r>
            <a:br>
              <a:rPr lang="sr-Latn-CS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Različiti parametri potrošnje</a:t>
            </a:r>
          </a:p>
          <a:p>
            <a:r>
              <a:rPr lang="hr-HR" dirty="0" smtClean="0"/>
              <a:t>TCO (</a:t>
            </a:r>
            <a:r>
              <a:rPr lang="hr-HR" i="1" dirty="0" smtClean="0"/>
              <a:t>Total </a:t>
            </a:r>
            <a:r>
              <a:rPr lang="hr-HR" i="1" dirty="0" err="1" smtClean="0"/>
              <a:t>Cost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Ownership</a:t>
            </a:r>
            <a:r>
              <a:rPr lang="hr-HR" dirty="0" smtClean="0"/>
              <a:t>) dijeli se na manje dijelove</a:t>
            </a:r>
          </a:p>
          <a:p>
            <a:r>
              <a:rPr lang="hr-HR" dirty="0" smtClean="0"/>
              <a:t>Dva pristupa podjele troškova: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Pregled ukupnog troška je specificiran, a tek kasnije se dijelovi analiziraju detaljnije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Spajanje različitih troškova da bi se mogao vidjeti ukupan trošak procesa</a:t>
            </a:r>
          </a:p>
          <a:p>
            <a:pPr marL="971550" lvl="1" indent="-514350"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4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troškova</a:t>
            </a:r>
            <a:endParaRPr lang="hr-HR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sz="quarter" idx="1"/>
          </p:nvPr>
        </p:nvGraphicFramePr>
        <p:xfrm>
          <a:off x="457200" y="2286000"/>
          <a:ext cx="7924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aslov 1"/>
          <p:cNvSpPr txBox="1">
            <a:spLocks/>
          </p:cNvSpPr>
          <p:nvPr/>
        </p:nvSpPr>
        <p:spPr>
          <a:xfrm>
            <a:off x="3810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 smtClean="0"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-HR" sz="2400" dirty="0" smtClean="0">
                <a:ea typeface="+mj-ea"/>
                <a:cs typeface="+mj-cs"/>
              </a:rPr>
              <a:t> Životni ciklus troškova mreže:</a:t>
            </a:r>
            <a:endParaRPr kumimoji="0" lang="hr-HR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5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Klasifikacija parametara</a:t>
            </a:r>
            <a:endParaRPr lang="hr-HR" dirty="0"/>
          </a:p>
        </p:txBody>
      </p:sp>
      <p:graphicFrame>
        <p:nvGraphicFramePr>
          <p:cNvPr id="4" name="Diagram 2"/>
          <p:cNvGraphicFramePr>
            <a:graphicFrameLocks noGrp="1"/>
          </p:cNvGraphicFramePr>
          <p:nvPr>
            <p:ph sz="quarter" idx="1"/>
          </p:nvPr>
        </p:nvGraphicFramePr>
        <p:xfrm>
          <a:off x="457200" y="1828800"/>
          <a:ext cx="7848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6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Metode tehno-ekonomske analize u telekomunikacijskom sektoru</a:t>
            </a:r>
            <a:br>
              <a:rPr lang="sr-Latn-CS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81000" y="2209800"/>
          <a:ext cx="8001000" cy="27893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000500"/>
                <a:gridCol w="4000500"/>
              </a:tblGrid>
              <a:tr h="537328"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smtClean="0"/>
                        <a:t>METODA</a:t>
                      </a:r>
                      <a:endParaRPr lang="hr-HR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smtClean="0"/>
                        <a:t>CILJ</a:t>
                      </a:r>
                      <a:endParaRPr lang="hr-HR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7328"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Metoda Mactor</a:t>
                      </a:r>
                      <a:endParaRPr lang="hr-HR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Odnos sudionika i ciljeva</a:t>
                      </a:r>
                      <a:endParaRPr lang="hr-HR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3889"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Metoda zasnovana na dinamici sustava</a:t>
                      </a:r>
                      <a:endParaRPr lang="hr-HR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smtClean="0"/>
                        <a:t>Praćenje aktivnosti tijekom</a:t>
                      </a:r>
                      <a:r>
                        <a:rPr lang="hr-HR" baseline="0" noProof="0" dirty="0" smtClean="0"/>
                        <a:t> vremena</a:t>
                      </a:r>
                      <a:endParaRPr lang="hr-HR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7328"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smtClean="0"/>
                        <a:t>Analiza pravog izbora</a:t>
                      </a:r>
                      <a:endParaRPr lang="hr-HR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Predviđanje i analiza rizika</a:t>
                      </a:r>
                      <a:endParaRPr lang="hr-HR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7328"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/>
                        <a:t>Teorija</a:t>
                      </a:r>
                      <a:r>
                        <a:rPr lang="hr-HR" baseline="0" noProof="0" smtClean="0"/>
                        <a:t> igara</a:t>
                      </a:r>
                      <a:endParaRPr lang="hr-HR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smtClean="0"/>
                        <a:t>Interakcija između</a:t>
                      </a:r>
                      <a:r>
                        <a:rPr lang="hr-HR" baseline="0" noProof="0" dirty="0" smtClean="0"/>
                        <a:t> igrača</a:t>
                      </a:r>
                      <a:endParaRPr lang="hr-HR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7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Mactor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Metoda se dijeli na 6 osnovnih koraka: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2286000"/>
          <a:ext cx="7620001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8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zasnovana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dinamici</a:t>
            </a:r>
            <a:r>
              <a:rPr lang="en-US" dirty="0" smtClean="0"/>
              <a:t> </a:t>
            </a:r>
            <a:r>
              <a:rPr lang="en-US" dirty="0" err="1" smtClean="0"/>
              <a:t>sustava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Analiza projekta tijekom vremena</a:t>
            </a:r>
          </a:p>
          <a:p>
            <a:r>
              <a:rPr lang="hr-HR" dirty="0" smtClean="0"/>
              <a:t>Simulacija pretplate na uslugu:</a:t>
            </a:r>
          </a:p>
          <a:p>
            <a:endParaRPr lang="hr-HR" dirty="0"/>
          </a:p>
        </p:txBody>
      </p:sp>
      <p:pic>
        <p:nvPicPr>
          <p:cNvPr id="4" name="Picture 0" descr="S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2895600"/>
            <a:ext cx="6934200" cy="2971800"/>
          </a:xfrm>
          <a:prstGeom prst="rect">
            <a:avLst/>
          </a:prstGeo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61F831-B404-40BC-A526-5534E9AB9D5B}" type="slidenum">
              <a:rPr lang="hr-HR" smtClean="0"/>
              <a:pPr/>
              <a:t>9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503</TotalTime>
  <Words>469</Words>
  <Application>Microsoft Office PowerPoint</Application>
  <PresentationFormat>Prikaz na zaslonu (4:3)</PresentationFormat>
  <Paragraphs>161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Oriel</vt:lpstr>
      <vt:lpstr>  Alati i metode za tehno-ekonomsku analizu u telekomunikacijskom sektoru </vt:lpstr>
      <vt:lpstr>Sadržaj </vt:lpstr>
      <vt:lpstr>Uvod</vt:lpstr>
      <vt:lpstr>Parametri za tehno-ekonomsku analizu u telekomunikacijskom sektoru  </vt:lpstr>
      <vt:lpstr>Podjela troškova</vt:lpstr>
      <vt:lpstr>Klasifikacija parametara</vt:lpstr>
      <vt:lpstr>Metode tehno-ekonomske analize u telekomunikacijskom sektoru </vt:lpstr>
      <vt:lpstr>Metoda Mactor</vt:lpstr>
      <vt:lpstr>Metoda zasnovana na dinamici sustava</vt:lpstr>
      <vt:lpstr>Analiza pravog izbora</vt:lpstr>
      <vt:lpstr>Teorija igara</vt:lpstr>
      <vt:lpstr>Alati za provedbu metoda tehno-ekonomske analize u telekomunikacijskom sektoru </vt:lpstr>
      <vt:lpstr>Alat Mactor</vt:lpstr>
      <vt:lpstr>Alat Vensim</vt:lpstr>
      <vt:lpstr>Alat Crystal Ball</vt:lpstr>
      <vt:lpstr>Alat Gambit</vt:lpstr>
      <vt:lpstr>Usporedba alata</vt:lpstr>
      <vt:lpstr>Zaključak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Alati i metode za tehno-ekonomsku analizu u telekomunikacijskom sektoru</dc:title>
  <dc:creator>Romina</dc:creator>
  <cp:lastModifiedBy>Romina</cp:lastModifiedBy>
  <cp:revision>41</cp:revision>
  <dcterms:created xsi:type="dcterms:W3CDTF">2012-05-11T17:30:19Z</dcterms:created>
  <dcterms:modified xsi:type="dcterms:W3CDTF">2012-05-31T17:38:05Z</dcterms:modified>
</cp:coreProperties>
</file>