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3" r:id="rId4"/>
    <p:sldId id="257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A7E"/>
    <a:srgbClr val="D7B8B3"/>
    <a:srgbClr val="CDA69F"/>
    <a:srgbClr val="C89B94"/>
    <a:srgbClr val="C4948C"/>
    <a:srgbClr val="D70505"/>
    <a:srgbClr val="FA2828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8" autoAdjust="0"/>
    <p:restoredTop sz="94660" autoAdjust="0"/>
  </p:normalViewPr>
  <p:slideViewPr>
    <p:cSldViewPr>
      <p:cViewPr varScale="1">
        <p:scale>
          <a:sx n="91" d="100"/>
          <a:sy n="91" d="100"/>
        </p:scale>
        <p:origin x="-234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A95A7-9C21-43BB-B67D-A5813F1F01B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3EA1425-6418-46FF-9E9C-CEDFB7A19546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Sinkroni</a:t>
          </a:r>
        </a:p>
      </dgm:t>
    </dgm:pt>
    <dgm:pt modelId="{0A04A3F1-02B9-407C-B5D4-8301B0B69632}" type="parTrans" cxnId="{EB774A24-D1FC-4FBF-830F-B0D3BE93DE97}">
      <dgm:prSet/>
      <dgm:spPr/>
      <dgm:t>
        <a:bodyPr/>
        <a:lstStyle/>
        <a:p>
          <a:endParaRPr lang="hr-HR" sz="2400" b="1"/>
        </a:p>
      </dgm:t>
    </dgm:pt>
    <dgm:pt modelId="{80C81772-BC4B-4EC2-9CBB-0E80CDBDE999}" type="sibTrans" cxnId="{EB774A24-D1FC-4FBF-830F-B0D3BE93DE97}">
      <dgm:prSet/>
      <dgm:spPr/>
      <dgm:t>
        <a:bodyPr/>
        <a:lstStyle/>
        <a:p>
          <a:endParaRPr lang="hr-HR" sz="2400" b="1"/>
        </a:p>
      </dgm:t>
    </dgm:pt>
    <dgm:pt modelId="{0DBCB071-772E-4822-9FCD-6592246E9D11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Asinkroni</a:t>
          </a:r>
        </a:p>
      </dgm:t>
    </dgm:pt>
    <dgm:pt modelId="{889CDA23-7473-4014-81C1-4A0788D147CD}" type="parTrans" cxnId="{2B7529B6-A3BF-4574-AF28-094DE0B789D4}">
      <dgm:prSet/>
      <dgm:spPr/>
      <dgm:t>
        <a:bodyPr/>
        <a:lstStyle/>
        <a:p>
          <a:endParaRPr lang="hr-HR" sz="2400" b="1"/>
        </a:p>
      </dgm:t>
    </dgm:pt>
    <dgm:pt modelId="{3F38567B-C02C-4373-8F1F-901CE7CCC63A}" type="sibTrans" cxnId="{2B7529B6-A3BF-4574-AF28-094DE0B789D4}">
      <dgm:prSet/>
      <dgm:spPr/>
      <dgm:t>
        <a:bodyPr/>
        <a:lstStyle/>
        <a:p>
          <a:endParaRPr lang="hr-HR" sz="2400" b="1"/>
        </a:p>
      </dgm:t>
    </dgm:pt>
    <dgm:pt modelId="{DB2A5EA3-DD8A-4579-99B5-90D00670B638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 dirty="0"/>
            <a:t>Suradnja</a:t>
          </a:r>
        </a:p>
      </dgm:t>
    </dgm:pt>
    <dgm:pt modelId="{98DD9769-328E-4670-A9B1-52FA8F7A6303}" type="parTrans" cxnId="{EBF32E89-EB61-4208-8E5C-70AB8CD5A9F9}">
      <dgm:prSet/>
      <dgm:spPr/>
      <dgm:t>
        <a:bodyPr/>
        <a:lstStyle/>
        <a:p>
          <a:endParaRPr lang="hr-HR" sz="2400" b="1"/>
        </a:p>
      </dgm:t>
    </dgm:pt>
    <dgm:pt modelId="{4124D07F-E36E-47EE-A528-86CC66091074}" type="sibTrans" cxnId="{EBF32E89-EB61-4208-8E5C-70AB8CD5A9F9}">
      <dgm:prSet/>
      <dgm:spPr/>
      <dgm:t>
        <a:bodyPr/>
        <a:lstStyle/>
        <a:p>
          <a:endParaRPr lang="hr-HR" sz="2400" b="1"/>
        </a:p>
      </dgm:t>
    </dgm:pt>
    <dgm:pt modelId="{0DD02CFC-6A97-4A05-9E4B-DA3CB7266E4F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Analiza</a:t>
          </a:r>
        </a:p>
      </dgm:t>
    </dgm:pt>
    <dgm:pt modelId="{6E8F97FC-41AA-4775-9E1E-52596F153584}" type="parTrans" cxnId="{D873D7A2-F2D2-4DFD-81E9-D5F3089D2B37}">
      <dgm:prSet/>
      <dgm:spPr/>
      <dgm:t>
        <a:bodyPr/>
        <a:lstStyle/>
        <a:p>
          <a:endParaRPr lang="hr-HR" sz="2400" b="1"/>
        </a:p>
      </dgm:t>
    </dgm:pt>
    <dgm:pt modelId="{D53FC8CB-7D88-4CA8-B96B-99F2A0812E7B}" type="sibTrans" cxnId="{D873D7A2-F2D2-4DFD-81E9-D5F3089D2B37}">
      <dgm:prSet/>
      <dgm:spPr/>
      <dgm:t>
        <a:bodyPr/>
        <a:lstStyle/>
        <a:p>
          <a:endParaRPr lang="hr-HR" sz="2400" b="1"/>
        </a:p>
      </dgm:t>
    </dgm:pt>
    <dgm:pt modelId="{6C77FB67-A02F-4FAF-B6CD-C409D564ED96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Makro-analiza</a:t>
          </a:r>
        </a:p>
      </dgm:t>
    </dgm:pt>
    <dgm:pt modelId="{43D2D20B-8188-4E3C-8567-EFCF247E84DF}" type="parTrans" cxnId="{13640ED6-C0D8-458F-B806-2DE918C82007}">
      <dgm:prSet/>
      <dgm:spPr/>
      <dgm:t>
        <a:bodyPr/>
        <a:lstStyle/>
        <a:p>
          <a:endParaRPr lang="hr-HR" sz="2400" b="1"/>
        </a:p>
      </dgm:t>
    </dgm:pt>
    <dgm:pt modelId="{6EA6F81D-1E40-41B3-ADF6-8927623C6F56}" type="sibTrans" cxnId="{13640ED6-C0D8-458F-B806-2DE918C82007}">
      <dgm:prSet/>
      <dgm:spPr/>
      <dgm:t>
        <a:bodyPr/>
        <a:lstStyle/>
        <a:p>
          <a:endParaRPr lang="hr-HR" sz="2400" b="1"/>
        </a:p>
      </dgm:t>
    </dgm:pt>
    <dgm:pt modelId="{7EA0706A-9A27-42A2-81B2-8D2EB5D2BE79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Mikro-analiza</a:t>
          </a:r>
        </a:p>
      </dgm:t>
    </dgm:pt>
    <dgm:pt modelId="{2DDBC748-3E92-45C9-8A17-1B10B56A1CC6}" type="parTrans" cxnId="{CE43CFC5-1AD3-41A9-9E34-38D760CD34D3}">
      <dgm:prSet/>
      <dgm:spPr/>
      <dgm:t>
        <a:bodyPr/>
        <a:lstStyle/>
        <a:p>
          <a:endParaRPr lang="hr-HR" sz="2400" b="1"/>
        </a:p>
      </dgm:t>
    </dgm:pt>
    <dgm:pt modelId="{27740464-36E2-4306-B474-46668B7BD08A}" type="sibTrans" cxnId="{CE43CFC5-1AD3-41A9-9E34-38D760CD34D3}">
      <dgm:prSet/>
      <dgm:spPr/>
      <dgm:t>
        <a:bodyPr/>
        <a:lstStyle/>
        <a:p>
          <a:endParaRPr lang="hr-HR" sz="2400" b="1"/>
        </a:p>
      </dgm:t>
    </dgm:pt>
    <dgm:pt modelId="{263EE346-5EA5-4EBE-81FC-ADCEB33AD55B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 dirty="0"/>
            <a:t>Prema sudionicima</a:t>
          </a:r>
        </a:p>
      </dgm:t>
    </dgm:pt>
    <dgm:pt modelId="{BA4C6E31-D2FD-4460-981D-5DF8B978814C}" type="parTrans" cxnId="{EB7BE009-E2A1-47CB-B4D2-22D5129639F6}">
      <dgm:prSet/>
      <dgm:spPr/>
      <dgm:t>
        <a:bodyPr/>
        <a:lstStyle/>
        <a:p>
          <a:endParaRPr lang="hr-HR" sz="2400" b="1"/>
        </a:p>
      </dgm:t>
    </dgm:pt>
    <dgm:pt modelId="{1C37E4DC-F8C4-4DE1-BE21-C9FB41B17AB2}" type="sibTrans" cxnId="{EB7BE009-E2A1-47CB-B4D2-22D5129639F6}">
      <dgm:prSet/>
      <dgm:spPr/>
      <dgm:t>
        <a:bodyPr/>
        <a:lstStyle/>
        <a:p>
          <a:endParaRPr lang="hr-HR" sz="2400" b="1"/>
        </a:p>
      </dgm:t>
    </dgm:pt>
    <dgm:pt modelId="{B78B99CB-8FEB-41EE-B5D1-4EE075DD990F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 dirty="0"/>
            <a:t>E2E</a:t>
          </a:r>
        </a:p>
      </dgm:t>
    </dgm:pt>
    <dgm:pt modelId="{C2D70ED4-62CB-4EA0-85AF-C57D37216D95}" type="parTrans" cxnId="{7E436C2A-4B54-44BD-B36D-FFA8814CF6EE}">
      <dgm:prSet/>
      <dgm:spPr/>
      <dgm:t>
        <a:bodyPr/>
        <a:lstStyle/>
        <a:p>
          <a:endParaRPr lang="hr-HR" sz="2400" b="1"/>
        </a:p>
      </dgm:t>
    </dgm:pt>
    <dgm:pt modelId="{5588440E-9CCA-41CB-A0CC-AA5A8B7FDDA0}" type="sibTrans" cxnId="{7E436C2A-4B54-44BD-B36D-FFA8814CF6EE}">
      <dgm:prSet/>
      <dgm:spPr/>
      <dgm:t>
        <a:bodyPr/>
        <a:lstStyle/>
        <a:p>
          <a:endParaRPr lang="hr-HR" sz="2400" b="1"/>
        </a:p>
      </dgm:t>
    </dgm:pt>
    <dgm:pt modelId="{B31D5769-C233-43B3-BA26-4CB028F99B7C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B2E</a:t>
          </a:r>
        </a:p>
      </dgm:t>
    </dgm:pt>
    <dgm:pt modelId="{F41184DD-3AB3-46A3-99C5-74F005A3A904}" type="parTrans" cxnId="{35A10202-425B-4FF6-BD9A-1CE622F02008}">
      <dgm:prSet/>
      <dgm:spPr/>
      <dgm:t>
        <a:bodyPr/>
        <a:lstStyle/>
        <a:p>
          <a:endParaRPr lang="hr-HR" sz="2400" b="1"/>
        </a:p>
      </dgm:t>
    </dgm:pt>
    <dgm:pt modelId="{84EB66D2-B9D7-455C-BCA3-4E8AFB9E4563}" type="sibTrans" cxnId="{35A10202-425B-4FF6-BD9A-1CE622F02008}">
      <dgm:prSet/>
      <dgm:spPr/>
      <dgm:t>
        <a:bodyPr/>
        <a:lstStyle/>
        <a:p>
          <a:endParaRPr lang="hr-HR" sz="2400" b="1"/>
        </a:p>
      </dgm:t>
    </dgm:pt>
    <dgm:pt modelId="{93DAF610-BB92-4378-B5FE-D444989784E1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B2C</a:t>
          </a:r>
        </a:p>
      </dgm:t>
    </dgm:pt>
    <dgm:pt modelId="{4A424B0A-425A-4FFA-AE9A-509C76BA2E34}" type="parTrans" cxnId="{2ACE7E52-731D-41F7-9E4A-C695440D9E8C}">
      <dgm:prSet/>
      <dgm:spPr/>
      <dgm:t>
        <a:bodyPr/>
        <a:lstStyle/>
        <a:p>
          <a:endParaRPr lang="hr-HR" sz="2400" b="1"/>
        </a:p>
      </dgm:t>
    </dgm:pt>
    <dgm:pt modelId="{750BD80F-6B16-4ED8-8E78-4045C336C390}" type="sibTrans" cxnId="{2ACE7E52-731D-41F7-9E4A-C695440D9E8C}">
      <dgm:prSet/>
      <dgm:spPr/>
      <dgm:t>
        <a:bodyPr/>
        <a:lstStyle/>
        <a:p>
          <a:endParaRPr lang="hr-HR" sz="2400" b="1"/>
        </a:p>
      </dgm:t>
    </dgm:pt>
    <dgm:pt modelId="{674109FB-6D62-484A-8C31-C896A57A6D4F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B2B</a:t>
          </a:r>
        </a:p>
      </dgm:t>
    </dgm:pt>
    <dgm:pt modelId="{C3CC0F5D-A382-4F71-908B-74F32B047385}" type="parTrans" cxnId="{7C70DBBB-2670-42EF-9C6D-2D7920945479}">
      <dgm:prSet/>
      <dgm:spPr/>
      <dgm:t>
        <a:bodyPr/>
        <a:lstStyle/>
        <a:p>
          <a:endParaRPr lang="hr-HR" sz="2400" b="1"/>
        </a:p>
      </dgm:t>
    </dgm:pt>
    <dgm:pt modelId="{16195160-1714-4E30-B0E0-03C970FACA49}" type="sibTrans" cxnId="{7C70DBBB-2670-42EF-9C6D-2D7920945479}">
      <dgm:prSet/>
      <dgm:spPr/>
      <dgm:t>
        <a:bodyPr/>
        <a:lstStyle/>
        <a:p>
          <a:endParaRPr lang="hr-HR" sz="2400" b="1"/>
        </a:p>
      </dgm:t>
    </dgm:pt>
    <dgm:pt modelId="{5ACC646C-4299-440D-A96F-C85FF58896B1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 dirty="0"/>
            <a:t>Funkcionalnost KDM-a</a:t>
          </a:r>
        </a:p>
      </dgm:t>
    </dgm:pt>
    <dgm:pt modelId="{74062214-FC22-4241-8B45-ABAF2B05F613}" type="parTrans" cxnId="{60938BF3-D42A-4A9F-A993-CF7977881173}">
      <dgm:prSet/>
      <dgm:spPr/>
      <dgm:t>
        <a:bodyPr/>
        <a:lstStyle/>
        <a:p>
          <a:endParaRPr lang="hr-HR" sz="2400" b="1"/>
        </a:p>
      </dgm:t>
    </dgm:pt>
    <dgm:pt modelId="{E04BEB08-4DEC-470D-A802-AB4220EB982F}" type="sibTrans" cxnId="{60938BF3-D42A-4A9F-A993-CF7977881173}">
      <dgm:prSet/>
      <dgm:spPr/>
      <dgm:t>
        <a:bodyPr/>
        <a:lstStyle/>
        <a:p>
          <a:endParaRPr lang="hr-HR" sz="2400" b="1"/>
        </a:p>
      </dgm:t>
    </dgm:pt>
    <dgm:pt modelId="{4806CC5F-C4A9-473E-9658-CBA479509FBD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 dirty="0"/>
            <a:t>Komunikacija</a:t>
          </a:r>
        </a:p>
      </dgm:t>
    </dgm:pt>
    <dgm:pt modelId="{394B545A-C9C4-4015-9269-95ECA34B91E3}" type="parTrans" cxnId="{DE2DB647-DD97-439C-A611-092BDB1B9E3D}">
      <dgm:prSet/>
      <dgm:spPr/>
      <dgm:t>
        <a:bodyPr/>
        <a:lstStyle/>
        <a:p>
          <a:endParaRPr lang="hr-HR" sz="2400" b="1"/>
        </a:p>
      </dgm:t>
    </dgm:pt>
    <dgm:pt modelId="{D052F329-6DB1-4592-9884-20C141AAA6BE}" type="sibTrans" cxnId="{DE2DB647-DD97-439C-A611-092BDB1B9E3D}">
      <dgm:prSet/>
      <dgm:spPr/>
      <dgm:t>
        <a:bodyPr/>
        <a:lstStyle/>
        <a:p>
          <a:endParaRPr lang="hr-HR" sz="2400" b="1"/>
        </a:p>
      </dgm:t>
    </dgm:pt>
    <dgm:pt modelId="{2EEAC533-91BD-400B-94AD-8831857B19D7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 dirty="0"/>
            <a:t>Prema vrsti komunikacijskog kanala</a:t>
          </a:r>
        </a:p>
      </dgm:t>
    </dgm:pt>
    <dgm:pt modelId="{27F37149-2810-4B9B-B92D-8BEFF6001668}" type="sibTrans" cxnId="{05AEAA3E-A8A6-4868-8C89-4A1024D12B08}">
      <dgm:prSet/>
      <dgm:spPr/>
      <dgm:t>
        <a:bodyPr/>
        <a:lstStyle/>
        <a:p>
          <a:endParaRPr lang="hr-HR" sz="2400" b="1"/>
        </a:p>
      </dgm:t>
    </dgm:pt>
    <dgm:pt modelId="{E572FF91-E369-4EF2-B076-64D78B50BF22}" type="parTrans" cxnId="{05AEAA3E-A8A6-4868-8C89-4A1024D12B08}">
      <dgm:prSet/>
      <dgm:spPr/>
      <dgm:t>
        <a:bodyPr/>
        <a:lstStyle/>
        <a:p>
          <a:endParaRPr lang="hr-HR" sz="2400" b="1"/>
        </a:p>
      </dgm:t>
    </dgm:pt>
    <dgm:pt modelId="{8BCDA776-AC0D-4579-B35F-CE19E619216B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Dijeljenje sadržaja</a:t>
          </a:r>
        </a:p>
      </dgm:t>
    </dgm:pt>
    <dgm:pt modelId="{D2A9268E-65C3-4FCD-B1B4-CD11E342412A}" type="parTrans" cxnId="{49E6FC4C-C55C-4DFA-8570-71C129325498}">
      <dgm:prSet/>
      <dgm:spPr/>
      <dgm:t>
        <a:bodyPr/>
        <a:lstStyle/>
        <a:p>
          <a:endParaRPr lang="hr-HR" sz="2400" b="1"/>
        </a:p>
      </dgm:t>
    </dgm:pt>
    <dgm:pt modelId="{220FD49D-5140-4425-9337-F384CB0B3437}" type="sibTrans" cxnId="{49E6FC4C-C55C-4DFA-8570-71C129325498}">
      <dgm:prSet/>
      <dgm:spPr/>
      <dgm:t>
        <a:bodyPr/>
        <a:lstStyle/>
        <a:p>
          <a:endParaRPr lang="hr-HR" sz="2400" b="1"/>
        </a:p>
      </dgm:t>
    </dgm:pt>
    <dgm:pt modelId="{5B81EB5C-ED46-4007-AF0B-07935B797C91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Podrška organizaciji</a:t>
          </a:r>
        </a:p>
      </dgm:t>
    </dgm:pt>
    <dgm:pt modelId="{2E9D396F-095A-41FC-9EEF-F084FD722C18}" type="parTrans" cxnId="{0A2A76AC-47E2-4BF6-9887-04C609DCE154}">
      <dgm:prSet/>
      <dgm:spPr/>
      <dgm:t>
        <a:bodyPr/>
        <a:lstStyle/>
        <a:p>
          <a:endParaRPr lang="hr-HR" sz="2400" b="1"/>
        </a:p>
      </dgm:t>
    </dgm:pt>
    <dgm:pt modelId="{6FECC05A-5231-464D-B681-B9FC07D0E158}" type="sibTrans" cxnId="{0A2A76AC-47E2-4BF6-9887-04C609DCE154}">
      <dgm:prSet/>
      <dgm:spPr/>
      <dgm:t>
        <a:bodyPr/>
        <a:lstStyle/>
        <a:p>
          <a:endParaRPr lang="hr-HR" sz="2400" b="1"/>
        </a:p>
      </dgm:t>
    </dgm:pt>
    <dgm:pt modelId="{972157E6-191B-4BE6-A47B-C99D27941302}">
      <dgm:prSet phldrT="[Text]" custT="1"/>
      <dgm:spPr>
        <a:solidFill>
          <a:srgbClr val="F79646"/>
        </a:solidFill>
      </dgm:spPr>
      <dgm:t>
        <a:bodyPr/>
        <a:lstStyle/>
        <a:p>
          <a:r>
            <a:rPr lang="hr-HR" sz="1400" b="1"/>
            <a:t>Specifične aplikacije</a:t>
          </a:r>
        </a:p>
      </dgm:t>
    </dgm:pt>
    <dgm:pt modelId="{DD12351B-A7CC-44B5-A3DC-33859988C81D}" type="parTrans" cxnId="{D73FDE3E-1B24-4352-9804-635132E0F4DE}">
      <dgm:prSet/>
      <dgm:spPr/>
      <dgm:t>
        <a:bodyPr/>
        <a:lstStyle/>
        <a:p>
          <a:endParaRPr lang="hr-HR" sz="2400" b="1"/>
        </a:p>
      </dgm:t>
    </dgm:pt>
    <dgm:pt modelId="{CC59FE8A-B8E5-45CB-8F7F-CFDF2E33A36A}" type="sibTrans" cxnId="{D73FDE3E-1B24-4352-9804-635132E0F4DE}">
      <dgm:prSet/>
      <dgm:spPr/>
      <dgm:t>
        <a:bodyPr/>
        <a:lstStyle/>
        <a:p>
          <a:endParaRPr lang="hr-HR" sz="2400" b="1"/>
        </a:p>
      </dgm:t>
    </dgm:pt>
    <dgm:pt modelId="{B9C89AA2-2742-449D-BD9B-35A09D6E0C8C}" type="pres">
      <dgm:prSet presAssocID="{076A95A7-9C21-43BB-B67D-A5813F1F01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345D899-7F99-4598-AABB-D668D1A42FBE}" type="pres">
      <dgm:prSet presAssocID="{5ACC646C-4299-440D-A96F-C85FF58896B1}" presName="hierRoot1" presStyleCnt="0">
        <dgm:presLayoutVars>
          <dgm:hierBranch val="init"/>
        </dgm:presLayoutVars>
      </dgm:prSet>
      <dgm:spPr/>
    </dgm:pt>
    <dgm:pt modelId="{683BC7A0-72A3-4100-963F-AEC5A084FEB9}" type="pres">
      <dgm:prSet presAssocID="{5ACC646C-4299-440D-A96F-C85FF58896B1}" presName="rootComposite1" presStyleCnt="0"/>
      <dgm:spPr/>
    </dgm:pt>
    <dgm:pt modelId="{6C286A43-44DA-4623-A1B8-943966BC7201}" type="pres">
      <dgm:prSet presAssocID="{5ACC646C-4299-440D-A96F-C85FF58896B1}" presName="rootText1" presStyleLbl="node0" presStyleIdx="0" presStyleCnt="1" custScaleX="183473" custLinFactNeighborX="1186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AB36339-F95F-41AA-8710-EB85BF4DE61C}" type="pres">
      <dgm:prSet presAssocID="{5ACC646C-4299-440D-A96F-C85FF58896B1}" presName="rootConnector1" presStyleLbl="node1" presStyleIdx="0" presStyleCnt="0"/>
      <dgm:spPr/>
      <dgm:t>
        <a:bodyPr/>
        <a:lstStyle/>
        <a:p>
          <a:endParaRPr lang="hr-HR"/>
        </a:p>
      </dgm:t>
    </dgm:pt>
    <dgm:pt modelId="{53C0FF2B-44D2-4DA7-80B8-18C3F3C5D9A1}" type="pres">
      <dgm:prSet presAssocID="{5ACC646C-4299-440D-A96F-C85FF58896B1}" presName="hierChild2" presStyleCnt="0"/>
      <dgm:spPr/>
    </dgm:pt>
    <dgm:pt modelId="{2487FAD7-1A18-4674-B108-10C0CA92E922}" type="pres">
      <dgm:prSet presAssocID="{394B545A-C9C4-4015-9269-95ECA34B91E3}" presName="Name37" presStyleLbl="parChTrans1D2" presStyleIdx="0" presStyleCnt="3"/>
      <dgm:spPr/>
      <dgm:t>
        <a:bodyPr/>
        <a:lstStyle/>
        <a:p>
          <a:endParaRPr lang="hr-HR"/>
        </a:p>
      </dgm:t>
    </dgm:pt>
    <dgm:pt modelId="{F5506BBB-F730-4535-B2E3-C1138AD0E89E}" type="pres">
      <dgm:prSet presAssocID="{4806CC5F-C4A9-473E-9658-CBA479509FBD}" presName="hierRoot2" presStyleCnt="0">
        <dgm:presLayoutVars>
          <dgm:hierBranch val="init"/>
        </dgm:presLayoutVars>
      </dgm:prSet>
      <dgm:spPr/>
    </dgm:pt>
    <dgm:pt modelId="{C2B933DB-3B97-4C86-9C6D-D3E4790F21F9}" type="pres">
      <dgm:prSet presAssocID="{4806CC5F-C4A9-473E-9658-CBA479509FBD}" presName="rootComposite" presStyleCnt="0"/>
      <dgm:spPr/>
    </dgm:pt>
    <dgm:pt modelId="{941FEE07-006F-4154-816F-12D87BEECE74}" type="pres">
      <dgm:prSet presAssocID="{4806CC5F-C4A9-473E-9658-CBA479509FBD}" presName="rootText" presStyleLbl="node2" presStyleIdx="0" presStyleCnt="3" custScaleX="135473" custLinFactX="-2618" custLinFactNeighborX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F9ECF0-4AC8-4A4D-AF1E-B00BB481224E}" type="pres">
      <dgm:prSet presAssocID="{4806CC5F-C4A9-473E-9658-CBA479509FBD}" presName="rootConnector" presStyleLbl="node2" presStyleIdx="0" presStyleCnt="3"/>
      <dgm:spPr/>
      <dgm:t>
        <a:bodyPr/>
        <a:lstStyle/>
        <a:p>
          <a:endParaRPr lang="hr-HR"/>
        </a:p>
      </dgm:t>
    </dgm:pt>
    <dgm:pt modelId="{0E936BC1-A7CA-44E2-B834-0AB64D4B0A12}" type="pres">
      <dgm:prSet presAssocID="{4806CC5F-C4A9-473E-9658-CBA479509FBD}" presName="hierChild4" presStyleCnt="0"/>
      <dgm:spPr/>
    </dgm:pt>
    <dgm:pt modelId="{B9418204-25CB-4EA4-BC32-7E1D34883ADC}" type="pres">
      <dgm:prSet presAssocID="{E572FF91-E369-4EF2-B076-64D78B50BF22}" presName="Name37" presStyleLbl="parChTrans1D3" presStyleIdx="0" presStyleCnt="7"/>
      <dgm:spPr/>
      <dgm:t>
        <a:bodyPr/>
        <a:lstStyle/>
        <a:p>
          <a:endParaRPr lang="hr-HR"/>
        </a:p>
      </dgm:t>
    </dgm:pt>
    <dgm:pt modelId="{41589694-45A0-42D2-8EDC-B397D87EFBAE}" type="pres">
      <dgm:prSet presAssocID="{2EEAC533-91BD-400B-94AD-8831857B19D7}" presName="hierRoot2" presStyleCnt="0">
        <dgm:presLayoutVars>
          <dgm:hierBranch val="init"/>
        </dgm:presLayoutVars>
      </dgm:prSet>
      <dgm:spPr/>
    </dgm:pt>
    <dgm:pt modelId="{77C33E2C-DB1B-4B55-912F-1698B16E4776}" type="pres">
      <dgm:prSet presAssocID="{2EEAC533-91BD-400B-94AD-8831857B19D7}" presName="rootComposite" presStyleCnt="0"/>
      <dgm:spPr/>
    </dgm:pt>
    <dgm:pt modelId="{F2B99063-80C7-4997-A203-EC2413032BB7}" type="pres">
      <dgm:prSet presAssocID="{2EEAC533-91BD-400B-94AD-8831857B19D7}" presName="rootText" presStyleLbl="node3" presStyleIdx="0" presStyleCnt="7" custScaleX="156013" custLinFactNeighborX="-799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40FA02F-E3FC-42EF-A38C-DEEDEE8E6161}" type="pres">
      <dgm:prSet presAssocID="{2EEAC533-91BD-400B-94AD-8831857B19D7}" presName="rootConnector" presStyleLbl="node3" presStyleIdx="0" presStyleCnt="7"/>
      <dgm:spPr/>
      <dgm:t>
        <a:bodyPr/>
        <a:lstStyle/>
        <a:p>
          <a:endParaRPr lang="hr-HR"/>
        </a:p>
      </dgm:t>
    </dgm:pt>
    <dgm:pt modelId="{64AB47D1-2495-4368-BB25-80291E7BE035}" type="pres">
      <dgm:prSet presAssocID="{2EEAC533-91BD-400B-94AD-8831857B19D7}" presName="hierChild4" presStyleCnt="0"/>
      <dgm:spPr/>
    </dgm:pt>
    <dgm:pt modelId="{8D378CD6-9316-4BB9-BA3A-54349AF2B53E}" type="pres">
      <dgm:prSet presAssocID="{0A04A3F1-02B9-407C-B5D4-8301B0B69632}" presName="Name37" presStyleLbl="parChTrans1D4" presStyleIdx="0" presStyleCnt="6"/>
      <dgm:spPr/>
      <dgm:t>
        <a:bodyPr/>
        <a:lstStyle/>
        <a:p>
          <a:endParaRPr lang="hr-HR"/>
        </a:p>
      </dgm:t>
    </dgm:pt>
    <dgm:pt modelId="{5374B2D3-6088-4626-A22F-BFF40033BD14}" type="pres">
      <dgm:prSet presAssocID="{33EA1425-6418-46FF-9E9C-CEDFB7A19546}" presName="hierRoot2" presStyleCnt="0">
        <dgm:presLayoutVars>
          <dgm:hierBranch val="init"/>
        </dgm:presLayoutVars>
      </dgm:prSet>
      <dgm:spPr/>
    </dgm:pt>
    <dgm:pt modelId="{DD52EE0E-5CDD-41F6-9AFC-0C0166E93AFC}" type="pres">
      <dgm:prSet presAssocID="{33EA1425-6418-46FF-9E9C-CEDFB7A19546}" presName="rootComposite" presStyleCnt="0"/>
      <dgm:spPr/>
    </dgm:pt>
    <dgm:pt modelId="{3D508E15-71E6-4B89-A04E-8CA73CFA2D89}" type="pres">
      <dgm:prSet presAssocID="{33EA1425-6418-46FF-9E9C-CEDFB7A19546}" presName="rootText" presStyleLbl="node4" presStyleIdx="0" presStyleCnt="6" custLinFactNeighborX="-781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42DE204-4194-46D4-B4CA-869EFA499192}" type="pres">
      <dgm:prSet presAssocID="{33EA1425-6418-46FF-9E9C-CEDFB7A19546}" presName="rootConnector" presStyleLbl="node4" presStyleIdx="0" presStyleCnt="6"/>
      <dgm:spPr/>
      <dgm:t>
        <a:bodyPr/>
        <a:lstStyle/>
        <a:p>
          <a:endParaRPr lang="hr-HR"/>
        </a:p>
      </dgm:t>
    </dgm:pt>
    <dgm:pt modelId="{A409B753-3F50-43E5-A61A-3A75C71518F8}" type="pres">
      <dgm:prSet presAssocID="{33EA1425-6418-46FF-9E9C-CEDFB7A19546}" presName="hierChild4" presStyleCnt="0"/>
      <dgm:spPr/>
    </dgm:pt>
    <dgm:pt modelId="{6374B31D-4AB3-4282-B500-12CAAC0B8844}" type="pres">
      <dgm:prSet presAssocID="{33EA1425-6418-46FF-9E9C-CEDFB7A19546}" presName="hierChild5" presStyleCnt="0"/>
      <dgm:spPr/>
    </dgm:pt>
    <dgm:pt modelId="{6D9B6A71-F498-45F8-AF59-0234AE8124F1}" type="pres">
      <dgm:prSet presAssocID="{889CDA23-7473-4014-81C1-4A0788D147CD}" presName="Name37" presStyleLbl="parChTrans1D4" presStyleIdx="1" presStyleCnt="6"/>
      <dgm:spPr/>
      <dgm:t>
        <a:bodyPr/>
        <a:lstStyle/>
        <a:p>
          <a:endParaRPr lang="hr-HR"/>
        </a:p>
      </dgm:t>
    </dgm:pt>
    <dgm:pt modelId="{3BCC8F69-1EB2-48A6-BCFE-369D9B6E1142}" type="pres">
      <dgm:prSet presAssocID="{0DBCB071-772E-4822-9FCD-6592246E9D11}" presName="hierRoot2" presStyleCnt="0">
        <dgm:presLayoutVars>
          <dgm:hierBranch val="init"/>
        </dgm:presLayoutVars>
      </dgm:prSet>
      <dgm:spPr/>
    </dgm:pt>
    <dgm:pt modelId="{BB3DBFA4-9C8D-4BA6-A967-2DCD2A83EEFA}" type="pres">
      <dgm:prSet presAssocID="{0DBCB071-772E-4822-9FCD-6592246E9D11}" presName="rootComposite" presStyleCnt="0"/>
      <dgm:spPr/>
    </dgm:pt>
    <dgm:pt modelId="{63475ADC-A557-404C-89FA-EBEE7A6188B6}" type="pres">
      <dgm:prSet presAssocID="{0DBCB071-772E-4822-9FCD-6592246E9D11}" presName="rootText" presStyleLbl="node4" presStyleIdx="1" presStyleCnt="6" custLinFactNeighborX="-781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86756C5-0490-4BAF-9557-71B5CFED7D6D}" type="pres">
      <dgm:prSet presAssocID="{0DBCB071-772E-4822-9FCD-6592246E9D11}" presName="rootConnector" presStyleLbl="node4" presStyleIdx="1" presStyleCnt="6"/>
      <dgm:spPr/>
      <dgm:t>
        <a:bodyPr/>
        <a:lstStyle/>
        <a:p>
          <a:endParaRPr lang="hr-HR"/>
        </a:p>
      </dgm:t>
    </dgm:pt>
    <dgm:pt modelId="{43F67EC8-102D-41DD-9EEA-578B23AA895F}" type="pres">
      <dgm:prSet presAssocID="{0DBCB071-772E-4822-9FCD-6592246E9D11}" presName="hierChild4" presStyleCnt="0"/>
      <dgm:spPr/>
    </dgm:pt>
    <dgm:pt modelId="{99CBAE77-6D6B-4628-985C-5FF26D5191E7}" type="pres">
      <dgm:prSet presAssocID="{0DBCB071-772E-4822-9FCD-6592246E9D11}" presName="hierChild5" presStyleCnt="0"/>
      <dgm:spPr/>
    </dgm:pt>
    <dgm:pt modelId="{6DE11020-E9D5-4A73-A06D-66DC51537A1B}" type="pres">
      <dgm:prSet presAssocID="{2EEAC533-91BD-400B-94AD-8831857B19D7}" presName="hierChild5" presStyleCnt="0"/>
      <dgm:spPr/>
    </dgm:pt>
    <dgm:pt modelId="{0620F949-4B1D-4017-87DC-7C99929E5F0C}" type="pres">
      <dgm:prSet presAssocID="{BA4C6E31-D2FD-4460-981D-5DF8B978814C}" presName="Name37" presStyleLbl="parChTrans1D3" presStyleIdx="1" presStyleCnt="7"/>
      <dgm:spPr/>
      <dgm:t>
        <a:bodyPr/>
        <a:lstStyle/>
        <a:p>
          <a:endParaRPr lang="hr-HR"/>
        </a:p>
      </dgm:t>
    </dgm:pt>
    <dgm:pt modelId="{3AE078FA-74F1-448B-8AAD-E606CB00DB08}" type="pres">
      <dgm:prSet presAssocID="{263EE346-5EA5-4EBE-81FC-ADCEB33AD55B}" presName="hierRoot2" presStyleCnt="0">
        <dgm:presLayoutVars>
          <dgm:hierBranch val="init"/>
        </dgm:presLayoutVars>
      </dgm:prSet>
      <dgm:spPr/>
    </dgm:pt>
    <dgm:pt modelId="{43A62DB7-D849-446D-8281-5BBAA9F30E6C}" type="pres">
      <dgm:prSet presAssocID="{263EE346-5EA5-4EBE-81FC-ADCEB33AD55B}" presName="rootComposite" presStyleCnt="0"/>
      <dgm:spPr/>
    </dgm:pt>
    <dgm:pt modelId="{DD33328D-76EA-40E4-A108-4B623E5E930D}" type="pres">
      <dgm:prSet presAssocID="{263EE346-5EA5-4EBE-81FC-ADCEB33AD55B}" presName="rootText" presStyleLbl="node3" presStyleIdx="1" presStyleCnt="7" custLinFactNeighborX="-680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D209A0E-8684-414A-9B47-98A02D1E6836}" type="pres">
      <dgm:prSet presAssocID="{263EE346-5EA5-4EBE-81FC-ADCEB33AD55B}" presName="rootConnector" presStyleLbl="node3" presStyleIdx="1" presStyleCnt="7"/>
      <dgm:spPr/>
      <dgm:t>
        <a:bodyPr/>
        <a:lstStyle/>
        <a:p>
          <a:endParaRPr lang="hr-HR"/>
        </a:p>
      </dgm:t>
    </dgm:pt>
    <dgm:pt modelId="{5655AD6A-7732-4EEF-B081-53C438887AD0}" type="pres">
      <dgm:prSet presAssocID="{263EE346-5EA5-4EBE-81FC-ADCEB33AD55B}" presName="hierChild4" presStyleCnt="0"/>
      <dgm:spPr/>
    </dgm:pt>
    <dgm:pt modelId="{1C7AE197-B75D-44DB-9BDC-FBDD060D6764}" type="pres">
      <dgm:prSet presAssocID="{C2D70ED4-62CB-4EA0-85AF-C57D37216D95}" presName="Name37" presStyleLbl="parChTrans1D4" presStyleIdx="2" presStyleCnt="6"/>
      <dgm:spPr/>
      <dgm:t>
        <a:bodyPr/>
        <a:lstStyle/>
        <a:p>
          <a:endParaRPr lang="hr-HR"/>
        </a:p>
      </dgm:t>
    </dgm:pt>
    <dgm:pt modelId="{CE31E853-A000-4CE7-9951-C17A15CAA65D}" type="pres">
      <dgm:prSet presAssocID="{B78B99CB-8FEB-41EE-B5D1-4EE075DD990F}" presName="hierRoot2" presStyleCnt="0">
        <dgm:presLayoutVars>
          <dgm:hierBranch val="init"/>
        </dgm:presLayoutVars>
      </dgm:prSet>
      <dgm:spPr/>
    </dgm:pt>
    <dgm:pt modelId="{A1C9684B-010F-46BF-9DE9-CA13752E0FCA}" type="pres">
      <dgm:prSet presAssocID="{B78B99CB-8FEB-41EE-B5D1-4EE075DD990F}" presName="rootComposite" presStyleCnt="0"/>
      <dgm:spPr/>
    </dgm:pt>
    <dgm:pt modelId="{665E58D8-198A-4317-BE44-E89A19144CDA}" type="pres">
      <dgm:prSet presAssocID="{B78B99CB-8FEB-41EE-B5D1-4EE075DD990F}" presName="rootText" presStyleLbl="node4" presStyleIdx="2" presStyleCnt="6" custLinFactNeighborX="-680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5BDEE28-C113-42AA-AD9E-A727ADE35F7F}" type="pres">
      <dgm:prSet presAssocID="{B78B99CB-8FEB-41EE-B5D1-4EE075DD990F}" presName="rootConnector" presStyleLbl="node4" presStyleIdx="2" presStyleCnt="6"/>
      <dgm:spPr/>
      <dgm:t>
        <a:bodyPr/>
        <a:lstStyle/>
        <a:p>
          <a:endParaRPr lang="hr-HR"/>
        </a:p>
      </dgm:t>
    </dgm:pt>
    <dgm:pt modelId="{FE2D112E-1EAF-4786-B7E2-1747334E1B27}" type="pres">
      <dgm:prSet presAssocID="{B78B99CB-8FEB-41EE-B5D1-4EE075DD990F}" presName="hierChild4" presStyleCnt="0"/>
      <dgm:spPr/>
    </dgm:pt>
    <dgm:pt modelId="{47889F3F-BCB0-4C35-BED8-74B0784D451F}" type="pres">
      <dgm:prSet presAssocID="{B78B99CB-8FEB-41EE-B5D1-4EE075DD990F}" presName="hierChild5" presStyleCnt="0"/>
      <dgm:spPr/>
    </dgm:pt>
    <dgm:pt modelId="{F262714E-1CC4-488C-B028-BEABBC4CFA3E}" type="pres">
      <dgm:prSet presAssocID="{F41184DD-3AB3-46A3-99C5-74F005A3A904}" presName="Name37" presStyleLbl="parChTrans1D4" presStyleIdx="3" presStyleCnt="6"/>
      <dgm:spPr/>
      <dgm:t>
        <a:bodyPr/>
        <a:lstStyle/>
        <a:p>
          <a:endParaRPr lang="hr-HR"/>
        </a:p>
      </dgm:t>
    </dgm:pt>
    <dgm:pt modelId="{C97BA976-7016-4462-89CE-3C136EAEC6FB}" type="pres">
      <dgm:prSet presAssocID="{B31D5769-C233-43B3-BA26-4CB028F99B7C}" presName="hierRoot2" presStyleCnt="0">
        <dgm:presLayoutVars>
          <dgm:hierBranch val="init"/>
        </dgm:presLayoutVars>
      </dgm:prSet>
      <dgm:spPr/>
    </dgm:pt>
    <dgm:pt modelId="{1033104B-3140-4F69-9805-684C43963060}" type="pres">
      <dgm:prSet presAssocID="{B31D5769-C233-43B3-BA26-4CB028F99B7C}" presName="rootComposite" presStyleCnt="0"/>
      <dgm:spPr/>
    </dgm:pt>
    <dgm:pt modelId="{E78EBE32-165C-4F31-92DE-24D204C2E3CB}" type="pres">
      <dgm:prSet presAssocID="{B31D5769-C233-43B3-BA26-4CB028F99B7C}" presName="rootText" presStyleLbl="node4" presStyleIdx="3" presStyleCnt="6" custLinFactNeighborX="-680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0C7A498-3D74-4ADC-8343-4950282B38AE}" type="pres">
      <dgm:prSet presAssocID="{B31D5769-C233-43B3-BA26-4CB028F99B7C}" presName="rootConnector" presStyleLbl="node4" presStyleIdx="3" presStyleCnt="6"/>
      <dgm:spPr/>
      <dgm:t>
        <a:bodyPr/>
        <a:lstStyle/>
        <a:p>
          <a:endParaRPr lang="hr-HR"/>
        </a:p>
      </dgm:t>
    </dgm:pt>
    <dgm:pt modelId="{CD28305C-B004-42C7-BAEF-AE071347A71B}" type="pres">
      <dgm:prSet presAssocID="{B31D5769-C233-43B3-BA26-4CB028F99B7C}" presName="hierChild4" presStyleCnt="0"/>
      <dgm:spPr/>
    </dgm:pt>
    <dgm:pt modelId="{925F868B-07A4-47D7-9949-C2546736C4A8}" type="pres">
      <dgm:prSet presAssocID="{B31D5769-C233-43B3-BA26-4CB028F99B7C}" presName="hierChild5" presStyleCnt="0"/>
      <dgm:spPr/>
    </dgm:pt>
    <dgm:pt modelId="{D6BA21BD-2593-4A8C-9C40-2124D291761A}" type="pres">
      <dgm:prSet presAssocID="{4A424B0A-425A-4FFA-AE9A-509C76BA2E34}" presName="Name37" presStyleLbl="parChTrans1D4" presStyleIdx="4" presStyleCnt="6"/>
      <dgm:spPr/>
      <dgm:t>
        <a:bodyPr/>
        <a:lstStyle/>
        <a:p>
          <a:endParaRPr lang="hr-HR"/>
        </a:p>
      </dgm:t>
    </dgm:pt>
    <dgm:pt modelId="{F28351FF-F414-4EAD-B963-E940D163A265}" type="pres">
      <dgm:prSet presAssocID="{93DAF610-BB92-4378-B5FE-D444989784E1}" presName="hierRoot2" presStyleCnt="0">
        <dgm:presLayoutVars>
          <dgm:hierBranch val="init"/>
        </dgm:presLayoutVars>
      </dgm:prSet>
      <dgm:spPr/>
    </dgm:pt>
    <dgm:pt modelId="{EB0F16BF-AA18-4C66-AD1B-2BD347F5511E}" type="pres">
      <dgm:prSet presAssocID="{93DAF610-BB92-4378-B5FE-D444989784E1}" presName="rootComposite" presStyleCnt="0"/>
      <dgm:spPr/>
    </dgm:pt>
    <dgm:pt modelId="{3D880A31-E654-4062-93F6-FF10814A50D8}" type="pres">
      <dgm:prSet presAssocID="{93DAF610-BB92-4378-B5FE-D444989784E1}" presName="rootText" presStyleLbl="node4" presStyleIdx="4" presStyleCnt="6" custLinFactNeighborX="-680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648A9B-360C-43C3-8582-59E394A52F48}" type="pres">
      <dgm:prSet presAssocID="{93DAF610-BB92-4378-B5FE-D444989784E1}" presName="rootConnector" presStyleLbl="node4" presStyleIdx="4" presStyleCnt="6"/>
      <dgm:spPr/>
      <dgm:t>
        <a:bodyPr/>
        <a:lstStyle/>
        <a:p>
          <a:endParaRPr lang="hr-HR"/>
        </a:p>
      </dgm:t>
    </dgm:pt>
    <dgm:pt modelId="{3C89BF89-B960-4D74-92CF-53F684B46424}" type="pres">
      <dgm:prSet presAssocID="{93DAF610-BB92-4378-B5FE-D444989784E1}" presName="hierChild4" presStyleCnt="0"/>
      <dgm:spPr/>
    </dgm:pt>
    <dgm:pt modelId="{786BFFF6-DF40-44AA-BDB1-5B4ED07F1D5C}" type="pres">
      <dgm:prSet presAssocID="{93DAF610-BB92-4378-B5FE-D444989784E1}" presName="hierChild5" presStyleCnt="0"/>
      <dgm:spPr/>
    </dgm:pt>
    <dgm:pt modelId="{41191990-ECB5-456C-9164-158C9422A7B3}" type="pres">
      <dgm:prSet presAssocID="{C3CC0F5D-A382-4F71-908B-74F32B047385}" presName="Name37" presStyleLbl="parChTrans1D4" presStyleIdx="5" presStyleCnt="6"/>
      <dgm:spPr/>
      <dgm:t>
        <a:bodyPr/>
        <a:lstStyle/>
        <a:p>
          <a:endParaRPr lang="hr-HR"/>
        </a:p>
      </dgm:t>
    </dgm:pt>
    <dgm:pt modelId="{41A52E19-A45C-47FC-B1D7-1F3A3DBCA6AB}" type="pres">
      <dgm:prSet presAssocID="{674109FB-6D62-484A-8C31-C896A57A6D4F}" presName="hierRoot2" presStyleCnt="0">
        <dgm:presLayoutVars>
          <dgm:hierBranch val="init"/>
        </dgm:presLayoutVars>
      </dgm:prSet>
      <dgm:spPr/>
    </dgm:pt>
    <dgm:pt modelId="{31D1FD63-51A0-4CB2-A437-D74D3911D434}" type="pres">
      <dgm:prSet presAssocID="{674109FB-6D62-484A-8C31-C896A57A6D4F}" presName="rootComposite" presStyleCnt="0"/>
      <dgm:spPr/>
    </dgm:pt>
    <dgm:pt modelId="{8E65263F-60AD-4AF4-9944-FBC78DBDC58D}" type="pres">
      <dgm:prSet presAssocID="{674109FB-6D62-484A-8C31-C896A57A6D4F}" presName="rootText" presStyleLbl="node4" presStyleIdx="5" presStyleCnt="6" custLinFactNeighborX="-680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2B59AE4-109B-44F6-825D-1956816790D2}" type="pres">
      <dgm:prSet presAssocID="{674109FB-6D62-484A-8C31-C896A57A6D4F}" presName="rootConnector" presStyleLbl="node4" presStyleIdx="5" presStyleCnt="6"/>
      <dgm:spPr/>
      <dgm:t>
        <a:bodyPr/>
        <a:lstStyle/>
        <a:p>
          <a:endParaRPr lang="hr-HR"/>
        </a:p>
      </dgm:t>
    </dgm:pt>
    <dgm:pt modelId="{866D447E-CCAE-4541-9E3F-F7D3BF8C80AA}" type="pres">
      <dgm:prSet presAssocID="{674109FB-6D62-484A-8C31-C896A57A6D4F}" presName="hierChild4" presStyleCnt="0"/>
      <dgm:spPr/>
    </dgm:pt>
    <dgm:pt modelId="{F2E52930-C491-4933-ADB7-2467F1C1149D}" type="pres">
      <dgm:prSet presAssocID="{674109FB-6D62-484A-8C31-C896A57A6D4F}" presName="hierChild5" presStyleCnt="0"/>
      <dgm:spPr/>
    </dgm:pt>
    <dgm:pt modelId="{53F10D82-6A0D-4EF5-8806-46C71D1A1925}" type="pres">
      <dgm:prSet presAssocID="{263EE346-5EA5-4EBE-81FC-ADCEB33AD55B}" presName="hierChild5" presStyleCnt="0"/>
      <dgm:spPr/>
    </dgm:pt>
    <dgm:pt modelId="{26717C72-76E0-4981-87D4-C2E2BB6AAD24}" type="pres">
      <dgm:prSet presAssocID="{4806CC5F-C4A9-473E-9658-CBA479509FBD}" presName="hierChild5" presStyleCnt="0"/>
      <dgm:spPr/>
    </dgm:pt>
    <dgm:pt modelId="{4E3CCD43-2950-4D27-9AAD-70E804DCFB26}" type="pres">
      <dgm:prSet presAssocID="{98DD9769-328E-4670-A9B1-52FA8F7A6303}" presName="Name37" presStyleLbl="parChTrans1D2" presStyleIdx="1" presStyleCnt="3"/>
      <dgm:spPr/>
      <dgm:t>
        <a:bodyPr/>
        <a:lstStyle/>
        <a:p>
          <a:endParaRPr lang="hr-HR"/>
        </a:p>
      </dgm:t>
    </dgm:pt>
    <dgm:pt modelId="{A8EDC532-B69C-414D-8D2A-460E41A95C98}" type="pres">
      <dgm:prSet presAssocID="{DB2A5EA3-DD8A-4579-99B5-90D00670B638}" presName="hierRoot2" presStyleCnt="0">
        <dgm:presLayoutVars>
          <dgm:hierBranch val="init"/>
        </dgm:presLayoutVars>
      </dgm:prSet>
      <dgm:spPr/>
    </dgm:pt>
    <dgm:pt modelId="{9A833BC3-E71F-4B96-B0B6-E2A55BB932BA}" type="pres">
      <dgm:prSet presAssocID="{DB2A5EA3-DD8A-4579-99B5-90D00670B638}" presName="rootComposite" presStyleCnt="0"/>
      <dgm:spPr/>
    </dgm:pt>
    <dgm:pt modelId="{D2564262-0746-47FF-9440-CFA408B6E7A7}" type="pres">
      <dgm:prSet presAssocID="{DB2A5EA3-DD8A-4579-99B5-90D00670B638}" presName="rootText" presStyleLbl="node2" presStyleIdx="1" presStyleCnt="3" custLinFactNeighborX="166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8FD21F5-8CEB-4B92-92A8-B501CC2B4CE4}" type="pres">
      <dgm:prSet presAssocID="{DB2A5EA3-DD8A-4579-99B5-90D00670B638}" presName="rootConnector" presStyleLbl="node2" presStyleIdx="1" presStyleCnt="3"/>
      <dgm:spPr/>
      <dgm:t>
        <a:bodyPr/>
        <a:lstStyle/>
        <a:p>
          <a:endParaRPr lang="hr-HR"/>
        </a:p>
      </dgm:t>
    </dgm:pt>
    <dgm:pt modelId="{959E11E6-B3A1-470F-8EAA-587394E31509}" type="pres">
      <dgm:prSet presAssocID="{DB2A5EA3-DD8A-4579-99B5-90D00670B638}" presName="hierChild4" presStyleCnt="0"/>
      <dgm:spPr/>
    </dgm:pt>
    <dgm:pt modelId="{D1CAB044-CB5C-408D-889D-1503D4346701}" type="pres">
      <dgm:prSet presAssocID="{D2A9268E-65C3-4FCD-B1B4-CD11E342412A}" presName="Name37" presStyleLbl="parChTrans1D3" presStyleIdx="2" presStyleCnt="7"/>
      <dgm:spPr/>
      <dgm:t>
        <a:bodyPr/>
        <a:lstStyle/>
        <a:p>
          <a:endParaRPr lang="hr-HR"/>
        </a:p>
      </dgm:t>
    </dgm:pt>
    <dgm:pt modelId="{75116B9A-0E2D-4792-AA1D-82E0F876737C}" type="pres">
      <dgm:prSet presAssocID="{8BCDA776-AC0D-4579-B35F-CE19E619216B}" presName="hierRoot2" presStyleCnt="0">
        <dgm:presLayoutVars>
          <dgm:hierBranch val="init"/>
        </dgm:presLayoutVars>
      </dgm:prSet>
      <dgm:spPr/>
    </dgm:pt>
    <dgm:pt modelId="{CC84ED2A-2D00-455A-8A7D-BABC004BD160}" type="pres">
      <dgm:prSet presAssocID="{8BCDA776-AC0D-4579-B35F-CE19E619216B}" presName="rootComposite" presStyleCnt="0"/>
      <dgm:spPr/>
    </dgm:pt>
    <dgm:pt modelId="{56F2C6C8-34C4-42AE-8A9A-ABAE279FE69E}" type="pres">
      <dgm:prSet presAssocID="{8BCDA776-AC0D-4579-B35F-CE19E619216B}" presName="rootText" presStyleLbl="node3" presStyleIdx="2" presStyleCnt="7" custLinFactNeighborX="166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59F05BC-E90F-4C69-A8A2-F6BABDAF4DEC}" type="pres">
      <dgm:prSet presAssocID="{8BCDA776-AC0D-4579-B35F-CE19E619216B}" presName="rootConnector" presStyleLbl="node3" presStyleIdx="2" presStyleCnt="7"/>
      <dgm:spPr/>
      <dgm:t>
        <a:bodyPr/>
        <a:lstStyle/>
        <a:p>
          <a:endParaRPr lang="hr-HR"/>
        </a:p>
      </dgm:t>
    </dgm:pt>
    <dgm:pt modelId="{4F914224-09F9-42A1-9A59-4D9DE26C8482}" type="pres">
      <dgm:prSet presAssocID="{8BCDA776-AC0D-4579-B35F-CE19E619216B}" presName="hierChild4" presStyleCnt="0"/>
      <dgm:spPr/>
    </dgm:pt>
    <dgm:pt modelId="{FC212792-991D-4396-9321-34B91E8BAB58}" type="pres">
      <dgm:prSet presAssocID="{8BCDA776-AC0D-4579-B35F-CE19E619216B}" presName="hierChild5" presStyleCnt="0"/>
      <dgm:spPr/>
    </dgm:pt>
    <dgm:pt modelId="{7BFA50C5-5E09-4EF3-A4CA-A6E41596651C}" type="pres">
      <dgm:prSet presAssocID="{2E9D396F-095A-41FC-9EEF-F084FD722C18}" presName="Name37" presStyleLbl="parChTrans1D3" presStyleIdx="3" presStyleCnt="7"/>
      <dgm:spPr/>
      <dgm:t>
        <a:bodyPr/>
        <a:lstStyle/>
        <a:p>
          <a:endParaRPr lang="hr-HR"/>
        </a:p>
      </dgm:t>
    </dgm:pt>
    <dgm:pt modelId="{F12171F6-431B-4773-8D36-C4B97EEF3F54}" type="pres">
      <dgm:prSet presAssocID="{5B81EB5C-ED46-4007-AF0B-07935B797C91}" presName="hierRoot2" presStyleCnt="0">
        <dgm:presLayoutVars>
          <dgm:hierBranch val="init"/>
        </dgm:presLayoutVars>
      </dgm:prSet>
      <dgm:spPr/>
    </dgm:pt>
    <dgm:pt modelId="{497AFFAE-7A6D-4480-BE26-E2834273AC2B}" type="pres">
      <dgm:prSet presAssocID="{5B81EB5C-ED46-4007-AF0B-07935B797C91}" presName="rootComposite" presStyleCnt="0"/>
      <dgm:spPr/>
    </dgm:pt>
    <dgm:pt modelId="{0976244A-39C3-4FDD-BA92-C1646BADE685}" type="pres">
      <dgm:prSet presAssocID="{5B81EB5C-ED46-4007-AF0B-07935B797C91}" presName="rootText" presStyleLbl="node3" presStyleIdx="3" presStyleCnt="7" custLinFactNeighborX="270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109ECF2-364D-4594-8577-0730F4A7164A}" type="pres">
      <dgm:prSet presAssocID="{5B81EB5C-ED46-4007-AF0B-07935B797C91}" presName="rootConnector" presStyleLbl="node3" presStyleIdx="3" presStyleCnt="7"/>
      <dgm:spPr/>
      <dgm:t>
        <a:bodyPr/>
        <a:lstStyle/>
        <a:p>
          <a:endParaRPr lang="hr-HR"/>
        </a:p>
      </dgm:t>
    </dgm:pt>
    <dgm:pt modelId="{FA706F82-74BB-4867-B1D7-7647A7053259}" type="pres">
      <dgm:prSet presAssocID="{5B81EB5C-ED46-4007-AF0B-07935B797C91}" presName="hierChild4" presStyleCnt="0"/>
      <dgm:spPr/>
    </dgm:pt>
    <dgm:pt modelId="{11767C73-4159-4AC4-8F90-EAF8B1A98159}" type="pres">
      <dgm:prSet presAssocID="{5B81EB5C-ED46-4007-AF0B-07935B797C91}" presName="hierChild5" presStyleCnt="0"/>
      <dgm:spPr/>
    </dgm:pt>
    <dgm:pt modelId="{DD9BE39A-FBED-4BB2-BDF4-BB21B55A57AC}" type="pres">
      <dgm:prSet presAssocID="{DD12351B-A7CC-44B5-A3DC-33859988C81D}" presName="Name37" presStyleLbl="parChTrans1D3" presStyleIdx="4" presStyleCnt="7"/>
      <dgm:spPr/>
      <dgm:t>
        <a:bodyPr/>
        <a:lstStyle/>
        <a:p>
          <a:endParaRPr lang="hr-HR"/>
        </a:p>
      </dgm:t>
    </dgm:pt>
    <dgm:pt modelId="{F941EB4D-0811-4FAA-8420-7F027DD8812B}" type="pres">
      <dgm:prSet presAssocID="{972157E6-191B-4BE6-A47B-C99D27941302}" presName="hierRoot2" presStyleCnt="0">
        <dgm:presLayoutVars>
          <dgm:hierBranch val="init"/>
        </dgm:presLayoutVars>
      </dgm:prSet>
      <dgm:spPr/>
    </dgm:pt>
    <dgm:pt modelId="{235DEEDE-4E39-400E-820F-F569ECFE4AA1}" type="pres">
      <dgm:prSet presAssocID="{972157E6-191B-4BE6-A47B-C99D27941302}" presName="rootComposite" presStyleCnt="0"/>
      <dgm:spPr/>
    </dgm:pt>
    <dgm:pt modelId="{1A971466-6F44-4775-B710-F26AE12580B6}" type="pres">
      <dgm:prSet presAssocID="{972157E6-191B-4BE6-A47B-C99D27941302}" presName="rootText" presStyleLbl="node3" presStyleIdx="4" presStyleCnt="7" custLinFactNeighborX="270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8BB657A-5B69-4302-9CDB-0A907C04178F}" type="pres">
      <dgm:prSet presAssocID="{972157E6-191B-4BE6-A47B-C99D27941302}" presName="rootConnector" presStyleLbl="node3" presStyleIdx="4" presStyleCnt="7"/>
      <dgm:spPr/>
      <dgm:t>
        <a:bodyPr/>
        <a:lstStyle/>
        <a:p>
          <a:endParaRPr lang="hr-HR"/>
        </a:p>
      </dgm:t>
    </dgm:pt>
    <dgm:pt modelId="{65C0DEF5-E320-49FA-9ED4-22DC36B856D6}" type="pres">
      <dgm:prSet presAssocID="{972157E6-191B-4BE6-A47B-C99D27941302}" presName="hierChild4" presStyleCnt="0"/>
      <dgm:spPr/>
    </dgm:pt>
    <dgm:pt modelId="{15F0DADB-9477-4EA8-89AC-8AF9129BD04A}" type="pres">
      <dgm:prSet presAssocID="{972157E6-191B-4BE6-A47B-C99D27941302}" presName="hierChild5" presStyleCnt="0"/>
      <dgm:spPr/>
    </dgm:pt>
    <dgm:pt modelId="{824930D9-BB31-48E5-B355-EF9EE1FB5DBE}" type="pres">
      <dgm:prSet presAssocID="{DB2A5EA3-DD8A-4579-99B5-90D00670B638}" presName="hierChild5" presStyleCnt="0"/>
      <dgm:spPr/>
    </dgm:pt>
    <dgm:pt modelId="{CCA51C0D-3E44-4D74-8DB4-CE18CD6972F8}" type="pres">
      <dgm:prSet presAssocID="{6E8F97FC-41AA-4775-9E1E-52596F153584}" presName="Name37" presStyleLbl="parChTrans1D2" presStyleIdx="2" presStyleCnt="3"/>
      <dgm:spPr/>
      <dgm:t>
        <a:bodyPr/>
        <a:lstStyle/>
        <a:p>
          <a:endParaRPr lang="hr-HR"/>
        </a:p>
      </dgm:t>
    </dgm:pt>
    <dgm:pt modelId="{50754ED6-900F-4616-9767-A4B8F552E2C9}" type="pres">
      <dgm:prSet presAssocID="{0DD02CFC-6A97-4A05-9E4B-DA3CB7266E4F}" presName="hierRoot2" presStyleCnt="0">
        <dgm:presLayoutVars>
          <dgm:hierBranch val="init"/>
        </dgm:presLayoutVars>
      </dgm:prSet>
      <dgm:spPr/>
    </dgm:pt>
    <dgm:pt modelId="{5CE5AE45-F0E8-4ACC-A80D-4B51234DF113}" type="pres">
      <dgm:prSet presAssocID="{0DD02CFC-6A97-4A05-9E4B-DA3CB7266E4F}" presName="rootComposite" presStyleCnt="0"/>
      <dgm:spPr/>
    </dgm:pt>
    <dgm:pt modelId="{A49A3BC2-BCF7-4AE7-A8A5-90D2352C5A54}" type="pres">
      <dgm:prSet presAssocID="{0DD02CFC-6A97-4A05-9E4B-DA3CB7266E4F}" presName="rootText" presStyleLbl="node2" presStyleIdx="2" presStyleCnt="3" custLinFactNeighborX="754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B9B0E89-10B2-4890-B175-F46ACC10A621}" type="pres">
      <dgm:prSet presAssocID="{0DD02CFC-6A97-4A05-9E4B-DA3CB7266E4F}" presName="rootConnector" presStyleLbl="node2" presStyleIdx="2" presStyleCnt="3"/>
      <dgm:spPr/>
      <dgm:t>
        <a:bodyPr/>
        <a:lstStyle/>
        <a:p>
          <a:endParaRPr lang="hr-HR"/>
        </a:p>
      </dgm:t>
    </dgm:pt>
    <dgm:pt modelId="{E2ECA875-C977-4007-94BB-60A2EDAB09DE}" type="pres">
      <dgm:prSet presAssocID="{0DD02CFC-6A97-4A05-9E4B-DA3CB7266E4F}" presName="hierChild4" presStyleCnt="0"/>
      <dgm:spPr/>
    </dgm:pt>
    <dgm:pt modelId="{397390A4-3D24-4E42-98AD-C36A73B26539}" type="pres">
      <dgm:prSet presAssocID="{43D2D20B-8188-4E3C-8567-EFCF247E84DF}" presName="Name37" presStyleLbl="parChTrans1D3" presStyleIdx="5" presStyleCnt="7"/>
      <dgm:spPr/>
      <dgm:t>
        <a:bodyPr/>
        <a:lstStyle/>
        <a:p>
          <a:endParaRPr lang="hr-HR"/>
        </a:p>
      </dgm:t>
    </dgm:pt>
    <dgm:pt modelId="{8A818B8B-1783-4C21-B3B1-0B56497FBAD0}" type="pres">
      <dgm:prSet presAssocID="{6C77FB67-A02F-4FAF-B6CD-C409D564ED96}" presName="hierRoot2" presStyleCnt="0">
        <dgm:presLayoutVars>
          <dgm:hierBranch val="init"/>
        </dgm:presLayoutVars>
      </dgm:prSet>
      <dgm:spPr/>
    </dgm:pt>
    <dgm:pt modelId="{F0B91B11-4926-4024-A42B-0EFA79B66EA5}" type="pres">
      <dgm:prSet presAssocID="{6C77FB67-A02F-4FAF-B6CD-C409D564ED96}" presName="rootComposite" presStyleCnt="0"/>
      <dgm:spPr/>
    </dgm:pt>
    <dgm:pt modelId="{034BAB3D-E616-439F-A297-BF0706B3B81F}" type="pres">
      <dgm:prSet presAssocID="{6C77FB67-A02F-4FAF-B6CD-C409D564ED96}" presName="rootText" presStyleLbl="node3" presStyleIdx="5" presStyleCnt="7" custScaleX="144230" custLinFactNeighborX="7127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29441AC-98D0-44C3-BE70-63BEF0CB7B76}" type="pres">
      <dgm:prSet presAssocID="{6C77FB67-A02F-4FAF-B6CD-C409D564ED96}" presName="rootConnector" presStyleLbl="node3" presStyleIdx="5" presStyleCnt="7"/>
      <dgm:spPr/>
      <dgm:t>
        <a:bodyPr/>
        <a:lstStyle/>
        <a:p>
          <a:endParaRPr lang="hr-HR"/>
        </a:p>
      </dgm:t>
    </dgm:pt>
    <dgm:pt modelId="{0E65E7FB-EA79-4789-ABA9-65B6B6BDD238}" type="pres">
      <dgm:prSet presAssocID="{6C77FB67-A02F-4FAF-B6CD-C409D564ED96}" presName="hierChild4" presStyleCnt="0"/>
      <dgm:spPr/>
    </dgm:pt>
    <dgm:pt modelId="{7653C428-0448-468C-8FFC-2A09D4EE1068}" type="pres">
      <dgm:prSet presAssocID="{6C77FB67-A02F-4FAF-B6CD-C409D564ED96}" presName="hierChild5" presStyleCnt="0"/>
      <dgm:spPr/>
    </dgm:pt>
    <dgm:pt modelId="{EF99718E-32B8-4064-A144-734794F68F92}" type="pres">
      <dgm:prSet presAssocID="{2DDBC748-3E92-45C9-8A17-1B10B56A1CC6}" presName="Name37" presStyleLbl="parChTrans1D3" presStyleIdx="6" presStyleCnt="7"/>
      <dgm:spPr/>
      <dgm:t>
        <a:bodyPr/>
        <a:lstStyle/>
        <a:p>
          <a:endParaRPr lang="hr-HR"/>
        </a:p>
      </dgm:t>
    </dgm:pt>
    <dgm:pt modelId="{A2165751-40FD-4545-80A9-3D44E245D170}" type="pres">
      <dgm:prSet presAssocID="{7EA0706A-9A27-42A2-81B2-8D2EB5D2BE79}" presName="hierRoot2" presStyleCnt="0">
        <dgm:presLayoutVars>
          <dgm:hierBranch val="init"/>
        </dgm:presLayoutVars>
      </dgm:prSet>
      <dgm:spPr/>
    </dgm:pt>
    <dgm:pt modelId="{FEA21815-1836-4776-8D3A-691DC934EBF1}" type="pres">
      <dgm:prSet presAssocID="{7EA0706A-9A27-42A2-81B2-8D2EB5D2BE79}" presName="rootComposite" presStyleCnt="0"/>
      <dgm:spPr/>
    </dgm:pt>
    <dgm:pt modelId="{7E0C5E5A-8798-46CE-BD65-5DA8E9C0410D}" type="pres">
      <dgm:prSet presAssocID="{7EA0706A-9A27-42A2-81B2-8D2EB5D2BE79}" presName="rootText" presStyleLbl="node3" presStyleIdx="6" presStyleCnt="7" custScaleX="145942" custLinFactNeighborX="70415" custLinFactNeighborY="171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F5D7D7B-2769-45A5-9A81-71D219751A93}" type="pres">
      <dgm:prSet presAssocID="{7EA0706A-9A27-42A2-81B2-8D2EB5D2BE79}" presName="rootConnector" presStyleLbl="node3" presStyleIdx="6" presStyleCnt="7"/>
      <dgm:spPr/>
      <dgm:t>
        <a:bodyPr/>
        <a:lstStyle/>
        <a:p>
          <a:endParaRPr lang="hr-HR"/>
        </a:p>
      </dgm:t>
    </dgm:pt>
    <dgm:pt modelId="{57A181D3-0188-49DF-8116-ACF266932BE6}" type="pres">
      <dgm:prSet presAssocID="{7EA0706A-9A27-42A2-81B2-8D2EB5D2BE79}" presName="hierChild4" presStyleCnt="0"/>
      <dgm:spPr/>
    </dgm:pt>
    <dgm:pt modelId="{2AB6A0A1-19E7-478A-AD9A-B53CE13B7C74}" type="pres">
      <dgm:prSet presAssocID="{7EA0706A-9A27-42A2-81B2-8D2EB5D2BE79}" presName="hierChild5" presStyleCnt="0"/>
      <dgm:spPr/>
    </dgm:pt>
    <dgm:pt modelId="{039A2B78-98F9-4796-83AB-5159358E8627}" type="pres">
      <dgm:prSet presAssocID="{0DD02CFC-6A97-4A05-9E4B-DA3CB7266E4F}" presName="hierChild5" presStyleCnt="0"/>
      <dgm:spPr/>
    </dgm:pt>
    <dgm:pt modelId="{3E4E4C38-B3DF-4F4E-BC80-B22631FD9EB6}" type="pres">
      <dgm:prSet presAssocID="{5ACC646C-4299-440D-A96F-C85FF58896B1}" presName="hierChild3" presStyleCnt="0"/>
      <dgm:spPr/>
    </dgm:pt>
  </dgm:ptLst>
  <dgm:cxnLst>
    <dgm:cxn modelId="{BE1D903F-4FB8-4D57-88A4-3DCF5A24C137}" type="presOf" srcId="{7EA0706A-9A27-42A2-81B2-8D2EB5D2BE79}" destId="{5F5D7D7B-2769-45A5-9A81-71D219751A93}" srcOrd="1" destOrd="0" presId="urn:microsoft.com/office/officeart/2005/8/layout/orgChart1"/>
    <dgm:cxn modelId="{EBF32E89-EB61-4208-8E5C-70AB8CD5A9F9}" srcId="{5ACC646C-4299-440D-A96F-C85FF58896B1}" destId="{DB2A5EA3-DD8A-4579-99B5-90D00670B638}" srcOrd="1" destOrd="0" parTransId="{98DD9769-328E-4670-A9B1-52FA8F7A6303}" sibTransId="{4124D07F-E36E-47EE-A528-86CC66091074}"/>
    <dgm:cxn modelId="{CCA747C4-1CA6-464F-A8D3-7AD7A64A57A8}" type="presOf" srcId="{B78B99CB-8FEB-41EE-B5D1-4EE075DD990F}" destId="{A5BDEE28-C113-42AA-AD9E-A727ADE35F7F}" srcOrd="1" destOrd="0" presId="urn:microsoft.com/office/officeart/2005/8/layout/orgChart1"/>
    <dgm:cxn modelId="{AAD7A60D-76DA-4C38-9BE1-3097E8778ED5}" type="presOf" srcId="{4806CC5F-C4A9-473E-9658-CBA479509FBD}" destId="{83F9ECF0-4AC8-4A4D-AF1E-B00BB481224E}" srcOrd="1" destOrd="0" presId="urn:microsoft.com/office/officeart/2005/8/layout/orgChart1"/>
    <dgm:cxn modelId="{EB774A24-D1FC-4FBF-830F-B0D3BE93DE97}" srcId="{2EEAC533-91BD-400B-94AD-8831857B19D7}" destId="{33EA1425-6418-46FF-9E9C-CEDFB7A19546}" srcOrd="0" destOrd="0" parTransId="{0A04A3F1-02B9-407C-B5D4-8301B0B69632}" sibTransId="{80C81772-BC4B-4EC2-9CBB-0E80CDBDE999}"/>
    <dgm:cxn modelId="{D1DEF98D-5AC2-4485-9E6C-55565A6BD08B}" type="presOf" srcId="{DD12351B-A7CC-44B5-A3DC-33859988C81D}" destId="{DD9BE39A-FBED-4BB2-BDF4-BB21B55A57AC}" srcOrd="0" destOrd="0" presId="urn:microsoft.com/office/officeart/2005/8/layout/orgChart1"/>
    <dgm:cxn modelId="{F4837B7B-2A12-4B9B-824E-2214A750B438}" type="presOf" srcId="{C2D70ED4-62CB-4EA0-85AF-C57D37216D95}" destId="{1C7AE197-B75D-44DB-9BDC-FBDD060D6764}" srcOrd="0" destOrd="0" presId="urn:microsoft.com/office/officeart/2005/8/layout/orgChart1"/>
    <dgm:cxn modelId="{73A58BA2-A4EC-4835-B5FE-B37EDFA7D7F7}" type="presOf" srcId="{2EEAC533-91BD-400B-94AD-8831857B19D7}" destId="{F2B99063-80C7-4997-A203-EC2413032BB7}" srcOrd="0" destOrd="0" presId="urn:microsoft.com/office/officeart/2005/8/layout/orgChart1"/>
    <dgm:cxn modelId="{E55D0E92-E341-4CBD-ADFE-0FED7733BC1C}" type="presOf" srcId="{7EA0706A-9A27-42A2-81B2-8D2EB5D2BE79}" destId="{7E0C5E5A-8798-46CE-BD65-5DA8E9C0410D}" srcOrd="0" destOrd="0" presId="urn:microsoft.com/office/officeart/2005/8/layout/orgChart1"/>
    <dgm:cxn modelId="{118DF056-976E-4EDE-A5CF-2B00D4D974EE}" type="presOf" srcId="{8BCDA776-AC0D-4579-B35F-CE19E619216B}" destId="{56F2C6C8-34C4-42AE-8A9A-ABAE279FE69E}" srcOrd="0" destOrd="0" presId="urn:microsoft.com/office/officeart/2005/8/layout/orgChart1"/>
    <dgm:cxn modelId="{61138E41-40A8-43BD-B244-6DE0AEBBD124}" type="presOf" srcId="{0DBCB071-772E-4822-9FCD-6592246E9D11}" destId="{286756C5-0490-4BAF-9557-71B5CFED7D6D}" srcOrd="1" destOrd="0" presId="urn:microsoft.com/office/officeart/2005/8/layout/orgChart1"/>
    <dgm:cxn modelId="{C168A5AD-005F-412A-93B7-5C2D05DF289F}" type="presOf" srcId="{33EA1425-6418-46FF-9E9C-CEDFB7A19546}" destId="{3D508E15-71E6-4B89-A04E-8CA73CFA2D89}" srcOrd="0" destOrd="0" presId="urn:microsoft.com/office/officeart/2005/8/layout/orgChart1"/>
    <dgm:cxn modelId="{49E6FC4C-C55C-4DFA-8570-71C129325498}" srcId="{DB2A5EA3-DD8A-4579-99B5-90D00670B638}" destId="{8BCDA776-AC0D-4579-B35F-CE19E619216B}" srcOrd="0" destOrd="0" parTransId="{D2A9268E-65C3-4FCD-B1B4-CD11E342412A}" sibTransId="{220FD49D-5140-4425-9337-F384CB0B3437}"/>
    <dgm:cxn modelId="{2A8F9FDF-EED1-47A1-9307-BB57AE7AE40B}" type="presOf" srcId="{93DAF610-BB92-4378-B5FE-D444989784E1}" destId="{42648A9B-360C-43C3-8582-59E394A52F48}" srcOrd="1" destOrd="0" presId="urn:microsoft.com/office/officeart/2005/8/layout/orgChart1"/>
    <dgm:cxn modelId="{05AEAA3E-A8A6-4868-8C89-4A1024D12B08}" srcId="{4806CC5F-C4A9-473E-9658-CBA479509FBD}" destId="{2EEAC533-91BD-400B-94AD-8831857B19D7}" srcOrd="0" destOrd="0" parTransId="{E572FF91-E369-4EF2-B076-64D78B50BF22}" sibTransId="{27F37149-2810-4B9B-B92D-8BEFF6001668}"/>
    <dgm:cxn modelId="{1DE9C99D-C064-4E4D-8431-A9E103C12DA3}" type="presOf" srcId="{B78B99CB-8FEB-41EE-B5D1-4EE075DD990F}" destId="{665E58D8-198A-4317-BE44-E89A19144CDA}" srcOrd="0" destOrd="0" presId="urn:microsoft.com/office/officeart/2005/8/layout/orgChart1"/>
    <dgm:cxn modelId="{7E436C2A-4B54-44BD-B36D-FFA8814CF6EE}" srcId="{263EE346-5EA5-4EBE-81FC-ADCEB33AD55B}" destId="{B78B99CB-8FEB-41EE-B5D1-4EE075DD990F}" srcOrd="0" destOrd="0" parTransId="{C2D70ED4-62CB-4EA0-85AF-C57D37216D95}" sibTransId="{5588440E-9CCA-41CB-A0CC-AA5A8B7FDDA0}"/>
    <dgm:cxn modelId="{24C98DFB-3D09-4AEF-80DF-4B94F73CBB7E}" type="presOf" srcId="{93DAF610-BB92-4378-B5FE-D444989784E1}" destId="{3D880A31-E654-4062-93F6-FF10814A50D8}" srcOrd="0" destOrd="0" presId="urn:microsoft.com/office/officeart/2005/8/layout/orgChart1"/>
    <dgm:cxn modelId="{877E62CF-F18C-4A4E-B442-08C0EB042318}" type="presOf" srcId="{E572FF91-E369-4EF2-B076-64D78B50BF22}" destId="{B9418204-25CB-4EA4-BC32-7E1D34883ADC}" srcOrd="0" destOrd="0" presId="urn:microsoft.com/office/officeart/2005/8/layout/orgChart1"/>
    <dgm:cxn modelId="{96609EA7-52C6-4008-BA01-E72139B64BE5}" type="presOf" srcId="{B31D5769-C233-43B3-BA26-4CB028F99B7C}" destId="{E78EBE32-165C-4F31-92DE-24D204C2E3CB}" srcOrd="0" destOrd="0" presId="urn:microsoft.com/office/officeart/2005/8/layout/orgChart1"/>
    <dgm:cxn modelId="{2B6E57A6-B10C-476E-A365-E349CD414E7A}" type="presOf" srcId="{076A95A7-9C21-43BB-B67D-A5813F1F01B7}" destId="{B9C89AA2-2742-449D-BD9B-35A09D6E0C8C}" srcOrd="0" destOrd="0" presId="urn:microsoft.com/office/officeart/2005/8/layout/orgChart1"/>
    <dgm:cxn modelId="{D73FDE3E-1B24-4352-9804-635132E0F4DE}" srcId="{DB2A5EA3-DD8A-4579-99B5-90D00670B638}" destId="{972157E6-191B-4BE6-A47B-C99D27941302}" srcOrd="2" destOrd="0" parTransId="{DD12351B-A7CC-44B5-A3DC-33859988C81D}" sibTransId="{CC59FE8A-B8E5-45CB-8F7F-CFDF2E33A36A}"/>
    <dgm:cxn modelId="{10C8574B-441E-4BA5-A8E6-491AC0F485C7}" type="presOf" srcId="{BA4C6E31-D2FD-4460-981D-5DF8B978814C}" destId="{0620F949-4B1D-4017-87DC-7C99929E5F0C}" srcOrd="0" destOrd="0" presId="urn:microsoft.com/office/officeart/2005/8/layout/orgChart1"/>
    <dgm:cxn modelId="{32E656BE-34F3-49C6-99D1-72077DBAA5B0}" type="presOf" srcId="{2DDBC748-3E92-45C9-8A17-1B10B56A1CC6}" destId="{EF99718E-32B8-4064-A144-734794F68F92}" srcOrd="0" destOrd="0" presId="urn:microsoft.com/office/officeart/2005/8/layout/orgChart1"/>
    <dgm:cxn modelId="{7B51CDD2-B98D-48C2-BE5C-0ED6822D5C11}" type="presOf" srcId="{98DD9769-328E-4670-A9B1-52FA8F7A6303}" destId="{4E3CCD43-2950-4D27-9AAD-70E804DCFB26}" srcOrd="0" destOrd="0" presId="urn:microsoft.com/office/officeart/2005/8/layout/orgChart1"/>
    <dgm:cxn modelId="{C58F2039-AD94-4D55-9E01-4E464B289C5B}" type="presOf" srcId="{6C77FB67-A02F-4FAF-B6CD-C409D564ED96}" destId="{329441AC-98D0-44C3-BE70-63BEF0CB7B76}" srcOrd="1" destOrd="0" presId="urn:microsoft.com/office/officeart/2005/8/layout/orgChart1"/>
    <dgm:cxn modelId="{DE2DB647-DD97-439C-A611-092BDB1B9E3D}" srcId="{5ACC646C-4299-440D-A96F-C85FF58896B1}" destId="{4806CC5F-C4A9-473E-9658-CBA479509FBD}" srcOrd="0" destOrd="0" parTransId="{394B545A-C9C4-4015-9269-95ECA34B91E3}" sibTransId="{D052F329-6DB1-4592-9884-20C141AAA6BE}"/>
    <dgm:cxn modelId="{99CADAF7-2C06-4FC0-9971-F6B284BC4D20}" type="presOf" srcId="{889CDA23-7473-4014-81C1-4A0788D147CD}" destId="{6D9B6A71-F498-45F8-AF59-0234AE8124F1}" srcOrd="0" destOrd="0" presId="urn:microsoft.com/office/officeart/2005/8/layout/orgChart1"/>
    <dgm:cxn modelId="{75B918DB-7ECD-40CB-A341-FF4E69FA4127}" type="presOf" srcId="{D2A9268E-65C3-4FCD-B1B4-CD11E342412A}" destId="{D1CAB044-CB5C-408D-889D-1503D4346701}" srcOrd="0" destOrd="0" presId="urn:microsoft.com/office/officeart/2005/8/layout/orgChart1"/>
    <dgm:cxn modelId="{0A2A76AC-47E2-4BF6-9887-04C609DCE154}" srcId="{DB2A5EA3-DD8A-4579-99B5-90D00670B638}" destId="{5B81EB5C-ED46-4007-AF0B-07935B797C91}" srcOrd="1" destOrd="0" parTransId="{2E9D396F-095A-41FC-9EEF-F084FD722C18}" sibTransId="{6FECC05A-5231-464D-B681-B9FC07D0E158}"/>
    <dgm:cxn modelId="{73DC885D-1FEA-4ADC-A5EF-BA5EBEE2F10C}" type="presOf" srcId="{5ACC646C-4299-440D-A96F-C85FF58896B1}" destId="{6C286A43-44DA-4623-A1B8-943966BC7201}" srcOrd="0" destOrd="0" presId="urn:microsoft.com/office/officeart/2005/8/layout/orgChart1"/>
    <dgm:cxn modelId="{30D6B3C2-8C15-491C-BD9B-51D94267605B}" type="presOf" srcId="{0A04A3F1-02B9-407C-B5D4-8301B0B69632}" destId="{8D378CD6-9316-4BB9-BA3A-54349AF2B53E}" srcOrd="0" destOrd="0" presId="urn:microsoft.com/office/officeart/2005/8/layout/orgChart1"/>
    <dgm:cxn modelId="{EEE441B7-1CE9-40D5-8C78-BDD497E80504}" type="presOf" srcId="{2EEAC533-91BD-400B-94AD-8831857B19D7}" destId="{540FA02F-E3FC-42EF-A38C-DEEDEE8E6161}" srcOrd="1" destOrd="0" presId="urn:microsoft.com/office/officeart/2005/8/layout/orgChart1"/>
    <dgm:cxn modelId="{A86BFBDC-A59B-469A-A2A4-8D8D06100A21}" type="presOf" srcId="{5B81EB5C-ED46-4007-AF0B-07935B797C91}" destId="{0976244A-39C3-4FDD-BA92-C1646BADE685}" srcOrd="0" destOrd="0" presId="urn:microsoft.com/office/officeart/2005/8/layout/orgChart1"/>
    <dgm:cxn modelId="{926BA7B3-3D49-4413-B0A2-276D0D3A6508}" type="presOf" srcId="{263EE346-5EA5-4EBE-81FC-ADCEB33AD55B}" destId="{DD33328D-76EA-40E4-A108-4B623E5E930D}" srcOrd="0" destOrd="0" presId="urn:microsoft.com/office/officeart/2005/8/layout/orgChart1"/>
    <dgm:cxn modelId="{76840177-B5A5-4266-A1B1-EB1F23D58289}" type="presOf" srcId="{8BCDA776-AC0D-4579-B35F-CE19E619216B}" destId="{859F05BC-E90F-4C69-A8A2-F6BABDAF4DEC}" srcOrd="1" destOrd="0" presId="urn:microsoft.com/office/officeart/2005/8/layout/orgChart1"/>
    <dgm:cxn modelId="{EB7BE009-E2A1-47CB-B4D2-22D5129639F6}" srcId="{4806CC5F-C4A9-473E-9658-CBA479509FBD}" destId="{263EE346-5EA5-4EBE-81FC-ADCEB33AD55B}" srcOrd="1" destOrd="0" parTransId="{BA4C6E31-D2FD-4460-981D-5DF8B978814C}" sibTransId="{1C37E4DC-F8C4-4DE1-BE21-C9FB41B17AB2}"/>
    <dgm:cxn modelId="{79081834-7E86-416A-901B-A958288BF20A}" type="presOf" srcId="{6C77FB67-A02F-4FAF-B6CD-C409D564ED96}" destId="{034BAB3D-E616-439F-A297-BF0706B3B81F}" srcOrd="0" destOrd="0" presId="urn:microsoft.com/office/officeart/2005/8/layout/orgChart1"/>
    <dgm:cxn modelId="{D873D7A2-F2D2-4DFD-81E9-D5F3089D2B37}" srcId="{5ACC646C-4299-440D-A96F-C85FF58896B1}" destId="{0DD02CFC-6A97-4A05-9E4B-DA3CB7266E4F}" srcOrd="2" destOrd="0" parTransId="{6E8F97FC-41AA-4775-9E1E-52596F153584}" sibTransId="{D53FC8CB-7D88-4CA8-B96B-99F2A0812E7B}"/>
    <dgm:cxn modelId="{C3B4E042-86CE-4B35-A0D2-9EDCE379AACB}" type="presOf" srcId="{674109FB-6D62-484A-8C31-C896A57A6D4F}" destId="{72B59AE4-109B-44F6-825D-1956816790D2}" srcOrd="1" destOrd="0" presId="urn:microsoft.com/office/officeart/2005/8/layout/orgChart1"/>
    <dgm:cxn modelId="{2B7529B6-A3BF-4574-AF28-094DE0B789D4}" srcId="{2EEAC533-91BD-400B-94AD-8831857B19D7}" destId="{0DBCB071-772E-4822-9FCD-6592246E9D11}" srcOrd="1" destOrd="0" parTransId="{889CDA23-7473-4014-81C1-4A0788D147CD}" sibTransId="{3F38567B-C02C-4373-8F1F-901CE7CCC63A}"/>
    <dgm:cxn modelId="{7C70DBBB-2670-42EF-9C6D-2D7920945479}" srcId="{263EE346-5EA5-4EBE-81FC-ADCEB33AD55B}" destId="{674109FB-6D62-484A-8C31-C896A57A6D4F}" srcOrd="3" destOrd="0" parTransId="{C3CC0F5D-A382-4F71-908B-74F32B047385}" sibTransId="{16195160-1714-4E30-B0E0-03C970FACA49}"/>
    <dgm:cxn modelId="{5CB83B34-89AF-48AF-AD9C-F4289CC60316}" type="presOf" srcId="{43D2D20B-8188-4E3C-8567-EFCF247E84DF}" destId="{397390A4-3D24-4E42-98AD-C36A73B26539}" srcOrd="0" destOrd="0" presId="urn:microsoft.com/office/officeart/2005/8/layout/orgChart1"/>
    <dgm:cxn modelId="{02C9F78B-0DA3-41C2-A339-31C790030AD4}" type="presOf" srcId="{B31D5769-C233-43B3-BA26-4CB028F99B7C}" destId="{80C7A498-3D74-4ADC-8343-4950282B38AE}" srcOrd="1" destOrd="0" presId="urn:microsoft.com/office/officeart/2005/8/layout/orgChart1"/>
    <dgm:cxn modelId="{13640ED6-C0D8-458F-B806-2DE918C82007}" srcId="{0DD02CFC-6A97-4A05-9E4B-DA3CB7266E4F}" destId="{6C77FB67-A02F-4FAF-B6CD-C409D564ED96}" srcOrd="0" destOrd="0" parTransId="{43D2D20B-8188-4E3C-8567-EFCF247E84DF}" sibTransId="{6EA6F81D-1E40-41B3-ADF6-8927623C6F56}"/>
    <dgm:cxn modelId="{60938BF3-D42A-4A9F-A993-CF7977881173}" srcId="{076A95A7-9C21-43BB-B67D-A5813F1F01B7}" destId="{5ACC646C-4299-440D-A96F-C85FF58896B1}" srcOrd="0" destOrd="0" parTransId="{74062214-FC22-4241-8B45-ABAF2B05F613}" sibTransId="{E04BEB08-4DEC-470D-A802-AB4220EB982F}"/>
    <dgm:cxn modelId="{03FAFB85-927F-46FE-90A8-8F03B7D58D86}" type="presOf" srcId="{33EA1425-6418-46FF-9E9C-CEDFB7A19546}" destId="{242DE204-4194-46D4-B4CA-869EFA499192}" srcOrd="1" destOrd="0" presId="urn:microsoft.com/office/officeart/2005/8/layout/orgChart1"/>
    <dgm:cxn modelId="{20029E2D-D5D4-4F2D-BF54-AF90745E3B02}" type="presOf" srcId="{394B545A-C9C4-4015-9269-95ECA34B91E3}" destId="{2487FAD7-1A18-4674-B108-10C0CA92E922}" srcOrd="0" destOrd="0" presId="urn:microsoft.com/office/officeart/2005/8/layout/orgChart1"/>
    <dgm:cxn modelId="{ADDE1DC1-8ADC-4F1B-B0D9-F83302015595}" type="presOf" srcId="{972157E6-191B-4BE6-A47B-C99D27941302}" destId="{1A971466-6F44-4775-B710-F26AE12580B6}" srcOrd="0" destOrd="0" presId="urn:microsoft.com/office/officeart/2005/8/layout/orgChart1"/>
    <dgm:cxn modelId="{84509824-2AF3-4BB4-8F93-0F91534260B1}" type="presOf" srcId="{972157E6-191B-4BE6-A47B-C99D27941302}" destId="{E8BB657A-5B69-4302-9CDB-0A907C04178F}" srcOrd="1" destOrd="0" presId="urn:microsoft.com/office/officeart/2005/8/layout/orgChart1"/>
    <dgm:cxn modelId="{CBF1506D-69BD-4522-B1E5-6D29B489EEDF}" type="presOf" srcId="{4806CC5F-C4A9-473E-9658-CBA479509FBD}" destId="{941FEE07-006F-4154-816F-12D87BEECE74}" srcOrd="0" destOrd="0" presId="urn:microsoft.com/office/officeart/2005/8/layout/orgChart1"/>
    <dgm:cxn modelId="{8DC04564-DBA1-4C14-859A-94A5E91E1E7B}" type="presOf" srcId="{C3CC0F5D-A382-4F71-908B-74F32B047385}" destId="{41191990-ECB5-456C-9164-158C9422A7B3}" srcOrd="0" destOrd="0" presId="urn:microsoft.com/office/officeart/2005/8/layout/orgChart1"/>
    <dgm:cxn modelId="{CD67891F-B5A9-4540-818E-8C5AA89877F7}" type="presOf" srcId="{0DBCB071-772E-4822-9FCD-6592246E9D11}" destId="{63475ADC-A557-404C-89FA-EBEE7A6188B6}" srcOrd="0" destOrd="0" presId="urn:microsoft.com/office/officeart/2005/8/layout/orgChart1"/>
    <dgm:cxn modelId="{E4C1CEA3-DFCD-470F-8E4A-B8CB726667A6}" type="presOf" srcId="{263EE346-5EA5-4EBE-81FC-ADCEB33AD55B}" destId="{8D209A0E-8684-414A-9B47-98A02D1E6836}" srcOrd="1" destOrd="0" presId="urn:microsoft.com/office/officeart/2005/8/layout/orgChart1"/>
    <dgm:cxn modelId="{D7460D18-CCE4-4796-BEA2-8D7C4BA855BA}" type="presOf" srcId="{0DD02CFC-6A97-4A05-9E4B-DA3CB7266E4F}" destId="{EB9B0E89-10B2-4890-B175-F46ACC10A621}" srcOrd="1" destOrd="0" presId="urn:microsoft.com/office/officeart/2005/8/layout/orgChart1"/>
    <dgm:cxn modelId="{4F182A3B-15DD-4EFB-94E2-F8C36BC1B976}" type="presOf" srcId="{F41184DD-3AB3-46A3-99C5-74F005A3A904}" destId="{F262714E-1CC4-488C-B028-BEABBC4CFA3E}" srcOrd="0" destOrd="0" presId="urn:microsoft.com/office/officeart/2005/8/layout/orgChart1"/>
    <dgm:cxn modelId="{2ACE7E52-731D-41F7-9E4A-C695440D9E8C}" srcId="{263EE346-5EA5-4EBE-81FC-ADCEB33AD55B}" destId="{93DAF610-BB92-4378-B5FE-D444989784E1}" srcOrd="2" destOrd="0" parTransId="{4A424B0A-425A-4FFA-AE9A-509C76BA2E34}" sibTransId="{750BD80F-6B16-4ED8-8E78-4045C336C390}"/>
    <dgm:cxn modelId="{36F21F60-875F-4326-957E-7F59BC482435}" type="presOf" srcId="{5ACC646C-4299-440D-A96F-C85FF58896B1}" destId="{4AB36339-F95F-41AA-8710-EB85BF4DE61C}" srcOrd="1" destOrd="0" presId="urn:microsoft.com/office/officeart/2005/8/layout/orgChart1"/>
    <dgm:cxn modelId="{E5E0DA37-FA2A-45A9-988A-40F212B6B78F}" type="presOf" srcId="{4A424B0A-425A-4FFA-AE9A-509C76BA2E34}" destId="{D6BA21BD-2593-4A8C-9C40-2124D291761A}" srcOrd="0" destOrd="0" presId="urn:microsoft.com/office/officeart/2005/8/layout/orgChart1"/>
    <dgm:cxn modelId="{48E9F36D-47E7-4FB8-A824-8744BD57491C}" type="presOf" srcId="{2E9D396F-095A-41FC-9EEF-F084FD722C18}" destId="{7BFA50C5-5E09-4EF3-A4CA-A6E41596651C}" srcOrd="0" destOrd="0" presId="urn:microsoft.com/office/officeart/2005/8/layout/orgChart1"/>
    <dgm:cxn modelId="{D59B0247-2A0E-4F24-84C0-F36920BB4787}" type="presOf" srcId="{6E8F97FC-41AA-4775-9E1E-52596F153584}" destId="{CCA51C0D-3E44-4D74-8DB4-CE18CD6972F8}" srcOrd="0" destOrd="0" presId="urn:microsoft.com/office/officeart/2005/8/layout/orgChart1"/>
    <dgm:cxn modelId="{35A10202-425B-4FF6-BD9A-1CE622F02008}" srcId="{263EE346-5EA5-4EBE-81FC-ADCEB33AD55B}" destId="{B31D5769-C233-43B3-BA26-4CB028F99B7C}" srcOrd="1" destOrd="0" parTransId="{F41184DD-3AB3-46A3-99C5-74F005A3A904}" sibTransId="{84EB66D2-B9D7-455C-BCA3-4E8AFB9E4563}"/>
    <dgm:cxn modelId="{5AB20E34-8F82-4DAE-A0B3-5D3F7BB1565D}" type="presOf" srcId="{DB2A5EA3-DD8A-4579-99B5-90D00670B638}" destId="{D2564262-0746-47FF-9440-CFA408B6E7A7}" srcOrd="0" destOrd="0" presId="urn:microsoft.com/office/officeart/2005/8/layout/orgChart1"/>
    <dgm:cxn modelId="{FC922E31-B201-40DD-831C-9AA11E2ED88A}" type="presOf" srcId="{674109FB-6D62-484A-8C31-C896A57A6D4F}" destId="{8E65263F-60AD-4AF4-9944-FBC78DBDC58D}" srcOrd="0" destOrd="0" presId="urn:microsoft.com/office/officeart/2005/8/layout/orgChart1"/>
    <dgm:cxn modelId="{CE43CFC5-1AD3-41A9-9E34-38D760CD34D3}" srcId="{0DD02CFC-6A97-4A05-9E4B-DA3CB7266E4F}" destId="{7EA0706A-9A27-42A2-81B2-8D2EB5D2BE79}" srcOrd="1" destOrd="0" parTransId="{2DDBC748-3E92-45C9-8A17-1B10B56A1CC6}" sibTransId="{27740464-36E2-4306-B474-46668B7BD08A}"/>
    <dgm:cxn modelId="{FA5D076D-1694-4147-A404-39B4D1166FA1}" type="presOf" srcId="{5B81EB5C-ED46-4007-AF0B-07935B797C91}" destId="{5109ECF2-364D-4594-8577-0730F4A7164A}" srcOrd="1" destOrd="0" presId="urn:microsoft.com/office/officeart/2005/8/layout/orgChart1"/>
    <dgm:cxn modelId="{EE26704D-A257-47B1-B86F-37F6CF060037}" type="presOf" srcId="{DB2A5EA3-DD8A-4579-99B5-90D00670B638}" destId="{E8FD21F5-8CEB-4B92-92A8-B501CC2B4CE4}" srcOrd="1" destOrd="0" presId="urn:microsoft.com/office/officeart/2005/8/layout/orgChart1"/>
    <dgm:cxn modelId="{FD0D6593-8510-40FA-A109-59FFEA5B30E3}" type="presOf" srcId="{0DD02CFC-6A97-4A05-9E4B-DA3CB7266E4F}" destId="{A49A3BC2-BCF7-4AE7-A8A5-90D2352C5A54}" srcOrd="0" destOrd="0" presId="urn:microsoft.com/office/officeart/2005/8/layout/orgChart1"/>
    <dgm:cxn modelId="{9A86B857-AC59-4C5C-8D9F-1391217C0218}" type="presParOf" srcId="{B9C89AA2-2742-449D-BD9B-35A09D6E0C8C}" destId="{D345D899-7F99-4598-AABB-D668D1A42FBE}" srcOrd="0" destOrd="0" presId="urn:microsoft.com/office/officeart/2005/8/layout/orgChart1"/>
    <dgm:cxn modelId="{EE2A1E38-E81F-401D-95BB-E02AC2A32CAE}" type="presParOf" srcId="{D345D899-7F99-4598-AABB-D668D1A42FBE}" destId="{683BC7A0-72A3-4100-963F-AEC5A084FEB9}" srcOrd="0" destOrd="0" presId="urn:microsoft.com/office/officeart/2005/8/layout/orgChart1"/>
    <dgm:cxn modelId="{9C1AFD8C-5271-4116-A65C-F704F65A3D26}" type="presParOf" srcId="{683BC7A0-72A3-4100-963F-AEC5A084FEB9}" destId="{6C286A43-44DA-4623-A1B8-943966BC7201}" srcOrd="0" destOrd="0" presId="urn:microsoft.com/office/officeart/2005/8/layout/orgChart1"/>
    <dgm:cxn modelId="{512859A3-F48F-4808-8EA6-50D50C72856A}" type="presParOf" srcId="{683BC7A0-72A3-4100-963F-AEC5A084FEB9}" destId="{4AB36339-F95F-41AA-8710-EB85BF4DE61C}" srcOrd="1" destOrd="0" presId="urn:microsoft.com/office/officeart/2005/8/layout/orgChart1"/>
    <dgm:cxn modelId="{E4C233D7-6746-4CF0-9BA1-8183A42E9CFE}" type="presParOf" srcId="{D345D899-7F99-4598-AABB-D668D1A42FBE}" destId="{53C0FF2B-44D2-4DA7-80B8-18C3F3C5D9A1}" srcOrd="1" destOrd="0" presId="urn:microsoft.com/office/officeart/2005/8/layout/orgChart1"/>
    <dgm:cxn modelId="{82DCBE62-FD89-4BF2-B981-9A5BCEB4AAB5}" type="presParOf" srcId="{53C0FF2B-44D2-4DA7-80B8-18C3F3C5D9A1}" destId="{2487FAD7-1A18-4674-B108-10C0CA92E922}" srcOrd="0" destOrd="0" presId="urn:microsoft.com/office/officeart/2005/8/layout/orgChart1"/>
    <dgm:cxn modelId="{BAFC1582-A176-4400-814E-1F2ADFB0B3D7}" type="presParOf" srcId="{53C0FF2B-44D2-4DA7-80B8-18C3F3C5D9A1}" destId="{F5506BBB-F730-4535-B2E3-C1138AD0E89E}" srcOrd="1" destOrd="0" presId="urn:microsoft.com/office/officeart/2005/8/layout/orgChart1"/>
    <dgm:cxn modelId="{978197E2-7D22-443C-A2C9-B81503DE4444}" type="presParOf" srcId="{F5506BBB-F730-4535-B2E3-C1138AD0E89E}" destId="{C2B933DB-3B97-4C86-9C6D-D3E4790F21F9}" srcOrd="0" destOrd="0" presId="urn:microsoft.com/office/officeart/2005/8/layout/orgChart1"/>
    <dgm:cxn modelId="{F1EC9782-A8CD-4808-A6A1-A744FA5EE681}" type="presParOf" srcId="{C2B933DB-3B97-4C86-9C6D-D3E4790F21F9}" destId="{941FEE07-006F-4154-816F-12D87BEECE74}" srcOrd="0" destOrd="0" presId="urn:microsoft.com/office/officeart/2005/8/layout/orgChart1"/>
    <dgm:cxn modelId="{1AB8C59A-9364-4B23-8CC1-9CFEE7A56674}" type="presParOf" srcId="{C2B933DB-3B97-4C86-9C6D-D3E4790F21F9}" destId="{83F9ECF0-4AC8-4A4D-AF1E-B00BB481224E}" srcOrd="1" destOrd="0" presId="urn:microsoft.com/office/officeart/2005/8/layout/orgChart1"/>
    <dgm:cxn modelId="{7DBF6480-01F6-4BF1-BBF0-BB7181145717}" type="presParOf" srcId="{F5506BBB-F730-4535-B2E3-C1138AD0E89E}" destId="{0E936BC1-A7CA-44E2-B834-0AB64D4B0A12}" srcOrd="1" destOrd="0" presId="urn:microsoft.com/office/officeart/2005/8/layout/orgChart1"/>
    <dgm:cxn modelId="{5A09CDD5-6635-44EB-9B2D-7177FAC1E82F}" type="presParOf" srcId="{0E936BC1-A7CA-44E2-B834-0AB64D4B0A12}" destId="{B9418204-25CB-4EA4-BC32-7E1D34883ADC}" srcOrd="0" destOrd="0" presId="urn:microsoft.com/office/officeart/2005/8/layout/orgChart1"/>
    <dgm:cxn modelId="{43EC3E18-FFC0-4671-B499-FB8A2BB7B549}" type="presParOf" srcId="{0E936BC1-A7CA-44E2-B834-0AB64D4B0A12}" destId="{41589694-45A0-42D2-8EDC-B397D87EFBAE}" srcOrd="1" destOrd="0" presId="urn:microsoft.com/office/officeart/2005/8/layout/orgChart1"/>
    <dgm:cxn modelId="{05775507-1580-4006-94F3-95CFA24BF07B}" type="presParOf" srcId="{41589694-45A0-42D2-8EDC-B397D87EFBAE}" destId="{77C33E2C-DB1B-4B55-912F-1698B16E4776}" srcOrd="0" destOrd="0" presId="urn:microsoft.com/office/officeart/2005/8/layout/orgChart1"/>
    <dgm:cxn modelId="{43085673-7ABE-45D2-BF2E-03177B652158}" type="presParOf" srcId="{77C33E2C-DB1B-4B55-912F-1698B16E4776}" destId="{F2B99063-80C7-4997-A203-EC2413032BB7}" srcOrd="0" destOrd="0" presId="urn:microsoft.com/office/officeart/2005/8/layout/orgChart1"/>
    <dgm:cxn modelId="{65821F6F-3399-4C92-A696-F496CB28CF4B}" type="presParOf" srcId="{77C33E2C-DB1B-4B55-912F-1698B16E4776}" destId="{540FA02F-E3FC-42EF-A38C-DEEDEE8E6161}" srcOrd="1" destOrd="0" presId="urn:microsoft.com/office/officeart/2005/8/layout/orgChart1"/>
    <dgm:cxn modelId="{7C52A625-0777-4A49-8436-68F0CB670847}" type="presParOf" srcId="{41589694-45A0-42D2-8EDC-B397D87EFBAE}" destId="{64AB47D1-2495-4368-BB25-80291E7BE035}" srcOrd="1" destOrd="0" presId="urn:microsoft.com/office/officeart/2005/8/layout/orgChart1"/>
    <dgm:cxn modelId="{FCC2D85F-CA98-4C97-869F-F7755D613C74}" type="presParOf" srcId="{64AB47D1-2495-4368-BB25-80291E7BE035}" destId="{8D378CD6-9316-4BB9-BA3A-54349AF2B53E}" srcOrd="0" destOrd="0" presId="urn:microsoft.com/office/officeart/2005/8/layout/orgChart1"/>
    <dgm:cxn modelId="{D6941457-FF54-4A93-B165-56C8BCB4EA4D}" type="presParOf" srcId="{64AB47D1-2495-4368-BB25-80291E7BE035}" destId="{5374B2D3-6088-4626-A22F-BFF40033BD14}" srcOrd="1" destOrd="0" presId="urn:microsoft.com/office/officeart/2005/8/layout/orgChart1"/>
    <dgm:cxn modelId="{AAC9CF0A-4D23-4D9C-9DCD-67AB71D63D25}" type="presParOf" srcId="{5374B2D3-6088-4626-A22F-BFF40033BD14}" destId="{DD52EE0E-5CDD-41F6-9AFC-0C0166E93AFC}" srcOrd="0" destOrd="0" presId="urn:microsoft.com/office/officeart/2005/8/layout/orgChart1"/>
    <dgm:cxn modelId="{47EE4983-AFB3-400C-9098-39301B29F353}" type="presParOf" srcId="{DD52EE0E-5CDD-41F6-9AFC-0C0166E93AFC}" destId="{3D508E15-71E6-4B89-A04E-8CA73CFA2D89}" srcOrd="0" destOrd="0" presId="urn:microsoft.com/office/officeart/2005/8/layout/orgChart1"/>
    <dgm:cxn modelId="{ECAEC07B-58B6-4B83-A169-D4109C53CC2D}" type="presParOf" srcId="{DD52EE0E-5CDD-41F6-9AFC-0C0166E93AFC}" destId="{242DE204-4194-46D4-B4CA-869EFA499192}" srcOrd="1" destOrd="0" presId="urn:microsoft.com/office/officeart/2005/8/layout/orgChart1"/>
    <dgm:cxn modelId="{C5D3A420-47A6-4536-9B32-89D7ADBEE9E4}" type="presParOf" srcId="{5374B2D3-6088-4626-A22F-BFF40033BD14}" destId="{A409B753-3F50-43E5-A61A-3A75C71518F8}" srcOrd="1" destOrd="0" presId="urn:microsoft.com/office/officeart/2005/8/layout/orgChart1"/>
    <dgm:cxn modelId="{B5A8FAA8-7D06-4681-AD46-E21A03A7BB1B}" type="presParOf" srcId="{5374B2D3-6088-4626-A22F-BFF40033BD14}" destId="{6374B31D-4AB3-4282-B500-12CAAC0B8844}" srcOrd="2" destOrd="0" presId="urn:microsoft.com/office/officeart/2005/8/layout/orgChart1"/>
    <dgm:cxn modelId="{06C600EF-5DC8-4746-A041-36692123A876}" type="presParOf" srcId="{64AB47D1-2495-4368-BB25-80291E7BE035}" destId="{6D9B6A71-F498-45F8-AF59-0234AE8124F1}" srcOrd="2" destOrd="0" presId="urn:microsoft.com/office/officeart/2005/8/layout/orgChart1"/>
    <dgm:cxn modelId="{598FC8A7-7C54-4147-8862-BA239F8350BF}" type="presParOf" srcId="{64AB47D1-2495-4368-BB25-80291E7BE035}" destId="{3BCC8F69-1EB2-48A6-BCFE-369D9B6E1142}" srcOrd="3" destOrd="0" presId="urn:microsoft.com/office/officeart/2005/8/layout/orgChart1"/>
    <dgm:cxn modelId="{43DEA454-D66F-492E-A1B9-92C8D867D22D}" type="presParOf" srcId="{3BCC8F69-1EB2-48A6-BCFE-369D9B6E1142}" destId="{BB3DBFA4-9C8D-4BA6-A967-2DCD2A83EEFA}" srcOrd="0" destOrd="0" presId="urn:microsoft.com/office/officeart/2005/8/layout/orgChart1"/>
    <dgm:cxn modelId="{9C657952-895E-426B-BBE5-3F1DCBC60725}" type="presParOf" srcId="{BB3DBFA4-9C8D-4BA6-A967-2DCD2A83EEFA}" destId="{63475ADC-A557-404C-89FA-EBEE7A6188B6}" srcOrd="0" destOrd="0" presId="urn:microsoft.com/office/officeart/2005/8/layout/orgChart1"/>
    <dgm:cxn modelId="{2CCC33FF-89D0-448F-99FA-71ED2F34A18D}" type="presParOf" srcId="{BB3DBFA4-9C8D-4BA6-A967-2DCD2A83EEFA}" destId="{286756C5-0490-4BAF-9557-71B5CFED7D6D}" srcOrd="1" destOrd="0" presId="urn:microsoft.com/office/officeart/2005/8/layout/orgChart1"/>
    <dgm:cxn modelId="{FD1CFF51-0D25-4970-AF90-150FABB9B9CC}" type="presParOf" srcId="{3BCC8F69-1EB2-48A6-BCFE-369D9B6E1142}" destId="{43F67EC8-102D-41DD-9EEA-578B23AA895F}" srcOrd="1" destOrd="0" presId="urn:microsoft.com/office/officeart/2005/8/layout/orgChart1"/>
    <dgm:cxn modelId="{11DD472B-DC0B-4813-96C8-66B6B116ED89}" type="presParOf" srcId="{3BCC8F69-1EB2-48A6-BCFE-369D9B6E1142}" destId="{99CBAE77-6D6B-4628-985C-5FF26D5191E7}" srcOrd="2" destOrd="0" presId="urn:microsoft.com/office/officeart/2005/8/layout/orgChart1"/>
    <dgm:cxn modelId="{4A0DAC3C-FFA7-42BE-82C3-58316269DD29}" type="presParOf" srcId="{41589694-45A0-42D2-8EDC-B397D87EFBAE}" destId="{6DE11020-E9D5-4A73-A06D-66DC51537A1B}" srcOrd="2" destOrd="0" presId="urn:microsoft.com/office/officeart/2005/8/layout/orgChart1"/>
    <dgm:cxn modelId="{64E9702F-5494-4E34-9A64-571028BE856C}" type="presParOf" srcId="{0E936BC1-A7CA-44E2-B834-0AB64D4B0A12}" destId="{0620F949-4B1D-4017-87DC-7C99929E5F0C}" srcOrd="2" destOrd="0" presId="urn:microsoft.com/office/officeart/2005/8/layout/orgChart1"/>
    <dgm:cxn modelId="{855A4EBD-8BE2-4AAA-B074-93342C78DF79}" type="presParOf" srcId="{0E936BC1-A7CA-44E2-B834-0AB64D4B0A12}" destId="{3AE078FA-74F1-448B-8AAD-E606CB00DB08}" srcOrd="3" destOrd="0" presId="urn:microsoft.com/office/officeart/2005/8/layout/orgChart1"/>
    <dgm:cxn modelId="{C87A385B-D445-4FEA-BDE7-DF3ED7AB7C44}" type="presParOf" srcId="{3AE078FA-74F1-448B-8AAD-E606CB00DB08}" destId="{43A62DB7-D849-446D-8281-5BBAA9F30E6C}" srcOrd="0" destOrd="0" presId="urn:microsoft.com/office/officeart/2005/8/layout/orgChart1"/>
    <dgm:cxn modelId="{090D882F-D0D7-4E7A-99BC-6DA8B3B44DD0}" type="presParOf" srcId="{43A62DB7-D849-446D-8281-5BBAA9F30E6C}" destId="{DD33328D-76EA-40E4-A108-4B623E5E930D}" srcOrd="0" destOrd="0" presId="urn:microsoft.com/office/officeart/2005/8/layout/orgChart1"/>
    <dgm:cxn modelId="{EBA745B9-8628-4776-BC55-38E6C33E9F03}" type="presParOf" srcId="{43A62DB7-D849-446D-8281-5BBAA9F30E6C}" destId="{8D209A0E-8684-414A-9B47-98A02D1E6836}" srcOrd="1" destOrd="0" presId="urn:microsoft.com/office/officeart/2005/8/layout/orgChart1"/>
    <dgm:cxn modelId="{893E1495-47AB-4469-978A-8AD31728293C}" type="presParOf" srcId="{3AE078FA-74F1-448B-8AAD-E606CB00DB08}" destId="{5655AD6A-7732-4EEF-B081-53C438887AD0}" srcOrd="1" destOrd="0" presId="urn:microsoft.com/office/officeart/2005/8/layout/orgChart1"/>
    <dgm:cxn modelId="{8BCCCE72-902D-4130-9B2B-DEA056A640B1}" type="presParOf" srcId="{5655AD6A-7732-4EEF-B081-53C438887AD0}" destId="{1C7AE197-B75D-44DB-9BDC-FBDD060D6764}" srcOrd="0" destOrd="0" presId="urn:microsoft.com/office/officeart/2005/8/layout/orgChart1"/>
    <dgm:cxn modelId="{045869BA-233B-4A91-9D76-944E0435C986}" type="presParOf" srcId="{5655AD6A-7732-4EEF-B081-53C438887AD0}" destId="{CE31E853-A000-4CE7-9951-C17A15CAA65D}" srcOrd="1" destOrd="0" presId="urn:microsoft.com/office/officeart/2005/8/layout/orgChart1"/>
    <dgm:cxn modelId="{E9594D31-455B-4FA6-A70B-CB359FA8C743}" type="presParOf" srcId="{CE31E853-A000-4CE7-9951-C17A15CAA65D}" destId="{A1C9684B-010F-46BF-9DE9-CA13752E0FCA}" srcOrd="0" destOrd="0" presId="urn:microsoft.com/office/officeart/2005/8/layout/orgChart1"/>
    <dgm:cxn modelId="{9511F91C-109C-478F-8CC1-D24AE52579ED}" type="presParOf" srcId="{A1C9684B-010F-46BF-9DE9-CA13752E0FCA}" destId="{665E58D8-198A-4317-BE44-E89A19144CDA}" srcOrd="0" destOrd="0" presId="urn:microsoft.com/office/officeart/2005/8/layout/orgChart1"/>
    <dgm:cxn modelId="{0106B886-0C14-44A8-9F83-E62B4BBAF713}" type="presParOf" srcId="{A1C9684B-010F-46BF-9DE9-CA13752E0FCA}" destId="{A5BDEE28-C113-42AA-AD9E-A727ADE35F7F}" srcOrd="1" destOrd="0" presId="urn:microsoft.com/office/officeart/2005/8/layout/orgChart1"/>
    <dgm:cxn modelId="{886C9134-AE2C-4619-BC22-852022C5944C}" type="presParOf" srcId="{CE31E853-A000-4CE7-9951-C17A15CAA65D}" destId="{FE2D112E-1EAF-4786-B7E2-1747334E1B27}" srcOrd="1" destOrd="0" presId="urn:microsoft.com/office/officeart/2005/8/layout/orgChart1"/>
    <dgm:cxn modelId="{0E5DC183-E6BF-4649-981A-7F3A423DAEC7}" type="presParOf" srcId="{CE31E853-A000-4CE7-9951-C17A15CAA65D}" destId="{47889F3F-BCB0-4C35-BED8-74B0784D451F}" srcOrd="2" destOrd="0" presId="urn:microsoft.com/office/officeart/2005/8/layout/orgChart1"/>
    <dgm:cxn modelId="{CED5E1B3-8974-4E53-BD45-8F5F8FF79EA2}" type="presParOf" srcId="{5655AD6A-7732-4EEF-B081-53C438887AD0}" destId="{F262714E-1CC4-488C-B028-BEABBC4CFA3E}" srcOrd="2" destOrd="0" presId="urn:microsoft.com/office/officeart/2005/8/layout/orgChart1"/>
    <dgm:cxn modelId="{95DEFA79-A72D-4318-BADF-B7317F277849}" type="presParOf" srcId="{5655AD6A-7732-4EEF-B081-53C438887AD0}" destId="{C97BA976-7016-4462-89CE-3C136EAEC6FB}" srcOrd="3" destOrd="0" presId="urn:microsoft.com/office/officeart/2005/8/layout/orgChart1"/>
    <dgm:cxn modelId="{0FC01E40-F5C6-40BB-AF62-7C0963A4C523}" type="presParOf" srcId="{C97BA976-7016-4462-89CE-3C136EAEC6FB}" destId="{1033104B-3140-4F69-9805-684C43963060}" srcOrd="0" destOrd="0" presId="urn:microsoft.com/office/officeart/2005/8/layout/orgChart1"/>
    <dgm:cxn modelId="{84779747-B125-483B-8A79-E70B38B2324B}" type="presParOf" srcId="{1033104B-3140-4F69-9805-684C43963060}" destId="{E78EBE32-165C-4F31-92DE-24D204C2E3CB}" srcOrd="0" destOrd="0" presId="urn:microsoft.com/office/officeart/2005/8/layout/orgChart1"/>
    <dgm:cxn modelId="{8261A576-C0B4-4348-B1CD-96360927BC7D}" type="presParOf" srcId="{1033104B-3140-4F69-9805-684C43963060}" destId="{80C7A498-3D74-4ADC-8343-4950282B38AE}" srcOrd="1" destOrd="0" presId="urn:microsoft.com/office/officeart/2005/8/layout/orgChart1"/>
    <dgm:cxn modelId="{CC4B7D5F-DD3C-447B-AFDE-D12F0C8B930B}" type="presParOf" srcId="{C97BA976-7016-4462-89CE-3C136EAEC6FB}" destId="{CD28305C-B004-42C7-BAEF-AE071347A71B}" srcOrd="1" destOrd="0" presId="urn:microsoft.com/office/officeart/2005/8/layout/orgChart1"/>
    <dgm:cxn modelId="{5B3AD56A-4E52-45D3-ADA3-148B91F94CAE}" type="presParOf" srcId="{C97BA976-7016-4462-89CE-3C136EAEC6FB}" destId="{925F868B-07A4-47D7-9949-C2546736C4A8}" srcOrd="2" destOrd="0" presId="urn:microsoft.com/office/officeart/2005/8/layout/orgChart1"/>
    <dgm:cxn modelId="{EB9DB499-8204-46D8-B73E-8711C81F9B9B}" type="presParOf" srcId="{5655AD6A-7732-4EEF-B081-53C438887AD0}" destId="{D6BA21BD-2593-4A8C-9C40-2124D291761A}" srcOrd="4" destOrd="0" presId="urn:microsoft.com/office/officeart/2005/8/layout/orgChart1"/>
    <dgm:cxn modelId="{979879BF-A480-4020-BFC2-D185C2D3CE6C}" type="presParOf" srcId="{5655AD6A-7732-4EEF-B081-53C438887AD0}" destId="{F28351FF-F414-4EAD-B963-E940D163A265}" srcOrd="5" destOrd="0" presId="urn:microsoft.com/office/officeart/2005/8/layout/orgChart1"/>
    <dgm:cxn modelId="{45C05F96-AF99-42CE-A300-645E968076E3}" type="presParOf" srcId="{F28351FF-F414-4EAD-B963-E940D163A265}" destId="{EB0F16BF-AA18-4C66-AD1B-2BD347F5511E}" srcOrd="0" destOrd="0" presId="urn:microsoft.com/office/officeart/2005/8/layout/orgChart1"/>
    <dgm:cxn modelId="{7A35475E-CC6A-405C-B411-8D060D4F90C3}" type="presParOf" srcId="{EB0F16BF-AA18-4C66-AD1B-2BD347F5511E}" destId="{3D880A31-E654-4062-93F6-FF10814A50D8}" srcOrd="0" destOrd="0" presId="urn:microsoft.com/office/officeart/2005/8/layout/orgChart1"/>
    <dgm:cxn modelId="{B7D1FA45-DEA6-43CE-BBBD-A17B7063FBD6}" type="presParOf" srcId="{EB0F16BF-AA18-4C66-AD1B-2BD347F5511E}" destId="{42648A9B-360C-43C3-8582-59E394A52F48}" srcOrd="1" destOrd="0" presId="urn:microsoft.com/office/officeart/2005/8/layout/orgChart1"/>
    <dgm:cxn modelId="{76BBC2D0-8273-4190-B24C-52A8987C65C5}" type="presParOf" srcId="{F28351FF-F414-4EAD-B963-E940D163A265}" destId="{3C89BF89-B960-4D74-92CF-53F684B46424}" srcOrd="1" destOrd="0" presId="urn:microsoft.com/office/officeart/2005/8/layout/orgChart1"/>
    <dgm:cxn modelId="{4921CCCC-C4EC-472C-B19B-0F55C28BB425}" type="presParOf" srcId="{F28351FF-F414-4EAD-B963-E940D163A265}" destId="{786BFFF6-DF40-44AA-BDB1-5B4ED07F1D5C}" srcOrd="2" destOrd="0" presId="urn:microsoft.com/office/officeart/2005/8/layout/orgChart1"/>
    <dgm:cxn modelId="{56139FB1-4BC2-488C-933C-665A3E7E1A8A}" type="presParOf" srcId="{5655AD6A-7732-4EEF-B081-53C438887AD0}" destId="{41191990-ECB5-456C-9164-158C9422A7B3}" srcOrd="6" destOrd="0" presId="urn:microsoft.com/office/officeart/2005/8/layout/orgChart1"/>
    <dgm:cxn modelId="{78E3BF95-B6A3-4C3A-AEEF-A9E2A3B93504}" type="presParOf" srcId="{5655AD6A-7732-4EEF-B081-53C438887AD0}" destId="{41A52E19-A45C-47FC-B1D7-1F3A3DBCA6AB}" srcOrd="7" destOrd="0" presId="urn:microsoft.com/office/officeart/2005/8/layout/orgChart1"/>
    <dgm:cxn modelId="{1EEE9CB4-AEE7-4EB0-9BBC-3380AE8675CC}" type="presParOf" srcId="{41A52E19-A45C-47FC-B1D7-1F3A3DBCA6AB}" destId="{31D1FD63-51A0-4CB2-A437-D74D3911D434}" srcOrd="0" destOrd="0" presId="urn:microsoft.com/office/officeart/2005/8/layout/orgChart1"/>
    <dgm:cxn modelId="{A81156A0-1602-4FF1-A6FD-6A7A8F3B6C9F}" type="presParOf" srcId="{31D1FD63-51A0-4CB2-A437-D74D3911D434}" destId="{8E65263F-60AD-4AF4-9944-FBC78DBDC58D}" srcOrd="0" destOrd="0" presId="urn:microsoft.com/office/officeart/2005/8/layout/orgChart1"/>
    <dgm:cxn modelId="{07B5CEAC-F258-4FFC-A8E6-0F69AA8E4E44}" type="presParOf" srcId="{31D1FD63-51A0-4CB2-A437-D74D3911D434}" destId="{72B59AE4-109B-44F6-825D-1956816790D2}" srcOrd="1" destOrd="0" presId="urn:microsoft.com/office/officeart/2005/8/layout/orgChart1"/>
    <dgm:cxn modelId="{743B4D10-44FC-4603-80AA-E82116B93CD5}" type="presParOf" srcId="{41A52E19-A45C-47FC-B1D7-1F3A3DBCA6AB}" destId="{866D447E-CCAE-4541-9E3F-F7D3BF8C80AA}" srcOrd="1" destOrd="0" presId="urn:microsoft.com/office/officeart/2005/8/layout/orgChart1"/>
    <dgm:cxn modelId="{665B28FE-CAF9-4ADE-B2BB-DCC3DD05B5B7}" type="presParOf" srcId="{41A52E19-A45C-47FC-B1D7-1F3A3DBCA6AB}" destId="{F2E52930-C491-4933-ADB7-2467F1C1149D}" srcOrd="2" destOrd="0" presId="urn:microsoft.com/office/officeart/2005/8/layout/orgChart1"/>
    <dgm:cxn modelId="{61D90A06-5885-47EF-9668-8C9481EEB75C}" type="presParOf" srcId="{3AE078FA-74F1-448B-8AAD-E606CB00DB08}" destId="{53F10D82-6A0D-4EF5-8806-46C71D1A1925}" srcOrd="2" destOrd="0" presId="urn:microsoft.com/office/officeart/2005/8/layout/orgChart1"/>
    <dgm:cxn modelId="{B2D0B4C8-C966-48C8-8229-4521FD4BA561}" type="presParOf" srcId="{F5506BBB-F730-4535-B2E3-C1138AD0E89E}" destId="{26717C72-76E0-4981-87D4-C2E2BB6AAD24}" srcOrd="2" destOrd="0" presId="urn:microsoft.com/office/officeart/2005/8/layout/orgChart1"/>
    <dgm:cxn modelId="{1B924347-75B1-4D87-868C-BA0879B57FA2}" type="presParOf" srcId="{53C0FF2B-44D2-4DA7-80B8-18C3F3C5D9A1}" destId="{4E3CCD43-2950-4D27-9AAD-70E804DCFB26}" srcOrd="2" destOrd="0" presId="urn:microsoft.com/office/officeart/2005/8/layout/orgChart1"/>
    <dgm:cxn modelId="{2096F1A1-0D9F-44A1-9A99-1C9225CF450F}" type="presParOf" srcId="{53C0FF2B-44D2-4DA7-80B8-18C3F3C5D9A1}" destId="{A8EDC532-B69C-414D-8D2A-460E41A95C98}" srcOrd="3" destOrd="0" presId="urn:microsoft.com/office/officeart/2005/8/layout/orgChart1"/>
    <dgm:cxn modelId="{81487E16-1718-4854-AC60-9A6CEBC0CF1A}" type="presParOf" srcId="{A8EDC532-B69C-414D-8D2A-460E41A95C98}" destId="{9A833BC3-E71F-4B96-B0B6-E2A55BB932BA}" srcOrd="0" destOrd="0" presId="urn:microsoft.com/office/officeart/2005/8/layout/orgChart1"/>
    <dgm:cxn modelId="{347A0115-E356-4C33-BA96-099A71B9AB7E}" type="presParOf" srcId="{9A833BC3-E71F-4B96-B0B6-E2A55BB932BA}" destId="{D2564262-0746-47FF-9440-CFA408B6E7A7}" srcOrd="0" destOrd="0" presId="urn:microsoft.com/office/officeart/2005/8/layout/orgChart1"/>
    <dgm:cxn modelId="{A164F17D-B426-4787-991B-84A2870DD7B5}" type="presParOf" srcId="{9A833BC3-E71F-4B96-B0B6-E2A55BB932BA}" destId="{E8FD21F5-8CEB-4B92-92A8-B501CC2B4CE4}" srcOrd="1" destOrd="0" presId="urn:microsoft.com/office/officeart/2005/8/layout/orgChart1"/>
    <dgm:cxn modelId="{1BBB38D0-4B5C-450D-9E16-006EA2BC23AF}" type="presParOf" srcId="{A8EDC532-B69C-414D-8D2A-460E41A95C98}" destId="{959E11E6-B3A1-470F-8EAA-587394E31509}" srcOrd="1" destOrd="0" presId="urn:microsoft.com/office/officeart/2005/8/layout/orgChart1"/>
    <dgm:cxn modelId="{B409E90B-9849-4198-9C00-F93C5AAC4EAE}" type="presParOf" srcId="{959E11E6-B3A1-470F-8EAA-587394E31509}" destId="{D1CAB044-CB5C-408D-889D-1503D4346701}" srcOrd="0" destOrd="0" presId="urn:microsoft.com/office/officeart/2005/8/layout/orgChart1"/>
    <dgm:cxn modelId="{409D17F6-E082-4A31-894B-756C77F2CDF2}" type="presParOf" srcId="{959E11E6-B3A1-470F-8EAA-587394E31509}" destId="{75116B9A-0E2D-4792-AA1D-82E0F876737C}" srcOrd="1" destOrd="0" presId="urn:microsoft.com/office/officeart/2005/8/layout/orgChart1"/>
    <dgm:cxn modelId="{D583C23C-70A0-483E-A443-DD873D7D83D0}" type="presParOf" srcId="{75116B9A-0E2D-4792-AA1D-82E0F876737C}" destId="{CC84ED2A-2D00-455A-8A7D-BABC004BD160}" srcOrd="0" destOrd="0" presId="urn:microsoft.com/office/officeart/2005/8/layout/orgChart1"/>
    <dgm:cxn modelId="{2FC6E9F6-451A-4D41-9887-06689F81B8FB}" type="presParOf" srcId="{CC84ED2A-2D00-455A-8A7D-BABC004BD160}" destId="{56F2C6C8-34C4-42AE-8A9A-ABAE279FE69E}" srcOrd="0" destOrd="0" presId="urn:microsoft.com/office/officeart/2005/8/layout/orgChart1"/>
    <dgm:cxn modelId="{0D854EF1-3904-4885-AC4F-5102200B7528}" type="presParOf" srcId="{CC84ED2A-2D00-455A-8A7D-BABC004BD160}" destId="{859F05BC-E90F-4C69-A8A2-F6BABDAF4DEC}" srcOrd="1" destOrd="0" presId="urn:microsoft.com/office/officeart/2005/8/layout/orgChart1"/>
    <dgm:cxn modelId="{909EAD1E-E22A-4B3F-A8B9-34FB180FE775}" type="presParOf" srcId="{75116B9A-0E2D-4792-AA1D-82E0F876737C}" destId="{4F914224-09F9-42A1-9A59-4D9DE26C8482}" srcOrd="1" destOrd="0" presId="urn:microsoft.com/office/officeart/2005/8/layout/orgChart1"/>
    <dgm:cxn modelId="{DA17D0BB-8B0C-4EED-B1F6-D953100FDD4A}" type="presParOf" srcId="{75116B9A-0E2D-4792-AA1D-82E0F876737C}" destId="{FC212792-991D-4396-9321-34B91E8BAB58}" srcOrd="2" destOrd="0" presId="urn:microsoft.com/office/officeart/2005/8/layout/orgChart1"/>
    <dgm:cxn modelId="{46FC1250-2CCF-42F7-9413-B76F25DFD3D3}" type="presParOf" srcId="{959E11E6-B3A1-470F-8EAA-587394E31509}" destId="{7BFA50C5-5E09-4EF3-A4CA-A6E41596651C}" srcOrd="2" destOrd="0" presId="urn:microsoft.com/office/officeart/2005/8/layout/orgChart1"/>
    <dgm:cxn modelId="{A99A6B27-8A56-4553-9752-CB3A5A8F4341}" type="presParOf" srcId="{959E11E6-B3A1-470F-8EAA-587394E31509}" destId="{F12171F6-431B-4773-8D36-C4B97EEF3F54}" srcOrd="3" destOrd="0" presId="urn:microsoft.com/office/officeart/2005/8/layout/orgChart1"/>
    <dgm:cxn modelId="{0E11EB0C-7109-4A92-BBA1-A4082C03E73D}" type="presParOf" srcId="{F12171F6-431B-4773-8D36-C4B97EEF3F54}" destId="{497AFFAE-7A6D-4480-BE26-E2834273AC2B}" srcOrd="0" destOrd="0" presId="urn:microsoft.com/office/officeart/2005/8/layout/orgChart1"/>
    <dgm:cxn modelId="{3A6B6763-54D2-4BCD-8331-DB616A525CC9}" type="presParOf" srcId="{497AFFAE-7A6D-4480-BE26-E2834273AC2B}" destId="{0976244A-39C3-4FDD-BA92-C1646BADE685}" srcOrd="0" destOrd="0" presId="urn:microsoft.com/office/officeart/2005/8/layout/orgChart1"/>
    <dgm:cxn modelId="{CCADBADD-0019-454A-B9CD-E72800D93B3A}" type="presParOf" srcId="{497AFFAE-7A6D-4480-BE26-E2834273AC2B}" destId="{5109ECF2-364D-4594-8577-0730F4A7164A}" srcOrd="1" destOrd="0" presId="urn:microsoft.com/office/officeart/2005/8/layout/orgChart1"/>
    <dgm:cxn modelId="{99015213-6929-4B01-BEF7-388CE57E27BB}" type="presParOf" srcId="{F12171F6-431B-4773-8D36-C4B97EEF3F54}" destId="{FA706F82-74BB-4867-B1D7-7647A7053259}" srcOrd="1" destOrd="0" presId="urn:microsoft.com/office/officeart/2005/8/layout/orgChart1"/>
    <dgm:cxn modelId="{54C45C16-3C6E-4332-A587-589096F092DB}" type="presParOf" srcId="{F12171F6-431B-4773-8D36-C4B97EEF3F54}" destId="{11767C73-4159-4AC4-8F90-EAF8B1A98159}" srcOrd="2" destOrd="0" presId="urn:microsoft.com/office/officeart/2005/8/layout/orgChart1"/>
    <dgm:cxn modelId="{CEFF066F-D0F7-4880-8606-DFBC8662A46F}" type="presParOf" srcId="{959E11E6-B3A1-470F-8EAA-587394E31509}" destId="{DD9BE39A-FBED-4BB2-BDF4-BB21B55A57AC}" srcOrd="4" destOrd="0" presId="urn:microsoft.com/office/officeart/2005/8/layout/orgChart1"/>
    <dgm:cxn modelId="{3A963C78-30D6-41E3-BCF7-8480554C8905}" type="presParOf" srcId="{959E11E6-B3A1-470F-8EAA-587394E31509}" destId="{F941EB4D-0811-4FAA-8420-7F027DD8812B}" srcOrd="5" destOrd="0" presId="urn:microsoft.com/office/officeart/2005/8/layout/orgChart1"/>
    <dgm:cxn modelId="{5169960F-83A6-4289-BFDE-58F1ACDCB7C7}" type="presParOf" srcId="{F941EB4D-0811-4FAA-8420-7F027DD8812B}" destId="{235DEEDE-4E39-400E-820F-F569ECFE4AA1}" srcOrd="0" destOrd="0" presId="urn:microsoft.com/office/officeart/2005/8/layout/orgChart1"/>
    <dgm:cxn modelId="{DFDCE99E-BC10-4C94-8387-407B92392DA9}" type="presParOf" srcId="{235DEEDE-4E39-400E-820F-F569ECFE4AA1}" destId="{1A971466-6F44-4775-B710-F26AE12580B6}" srcOrd="0" destOrd="0" presId="urn:microsoft.com/office/officeart/2005/8/layout/orgChart1"/>
    <dgm:cxn modelId="{D93B90C0-5A47-485A-B4C4-5844F628176F}" type="presParOf" srcId="{235DEEDE-4E39-400E-820F-F569ECFE4AA1}" destId="{E8BB657A-5B69-4302-9CDB-0A907C04178F}" srcOrd="1" destOrd="0" presId="urn:microsoft.com/office/officeart/2005/8/layout/orgChart1"/>
    <dgm:cxn modelId="{68311486-F3D3-429E-997B-4D5537AE3192}" type="presParOf" srcId="{F941EB4D-0811-4FAA-8420-7F027DD8812B}" destId="{65C0DEF5-E320-49FA-9ED4-22DC36B856D6}" srcOrd="1" destOrd="0" presId="urn:microsoft.com/office/officeart/2005/8/layout/orgChart1"/>
    <dgm:cxn modelId="{42C67B71-AC61-4397-B8E7-F2148168C883}" type="presParOf" srcId="{F941EB4D-0811-4FAA-8420-7F027DD8812B}" destId="{15F0DADB-9477-4EA8-89AC-8AF9129BD04A}" srcOrd="2" destOrd="0" presId="urn:microsoft.com/office/officeart/2005/8/layout/orgChart1"/>
    <dgm:cxn modelId="{F7E916F4-E2DF-4AC6-9AAE-86A9672139B8}" type="presParOf" srcId="{A8EDC532-B69C-414D-8D2A-460E41A95C98}" destId="{824930D9-BB31-48E5-B355-EF9EE1FB5DBE}" srcOrd="2" destOrd="0" presId="urn:microsoft.com/office/officeart/2005/8/layout/orgChart1"/>
    <dgm:cxn modelId="{3FFDFA43-EB42-4D0D-87A5-4CC0FE31B8CB}" type="presParOf" srcId="{53C0FF2B-44D2-4DA7-80B8-18C3F3C5D9A1}" destId="{CCA51C0D-3E44-4D74-8DB4-CE18CD6972F8}" srcOrd="4" destOrd="0" presId="urn:microsoft.com/office/officeart/2005/8/layout/orgChart1"/>
    <dgm:cxn modelId="{7DCFBF26-773A-41BB-B2EF-3361AE65589B}" type="presParOf" srcId="{53C0FF2B-44D2-4DA7-80B8-18C3F3C5D9A1}" destId="{50754ED6-900F-4616-9767-A4B8F552E2C9}" srcOrd="5" destOrd="0" presId="urn:microsoft.com/office/officeart/2005/8/layout/orgChart1"/>
    <dgm:cxn modelId="{200707B2-66A7-4E88-967E-9CECDE9AAFDD}" type="presParOf" srcId="{50754ED6-900F-4616-9767-A4B8F552E2C9}" destId="{5CE5AE45-F0E8-4ACC-A80D-4B51234DF113}" srcOrd="0" destOrd="0" presId="urn:microsoft.com/office/officeart/2005/8/layout/orgChart1"/>
    <dgm:cxn modelId="{C53CB656-6FD0-48D5-8E71-55BB1FFE8AD8}" type="presParOf" srcId="{5CE5AE45-F0E8-4ACC-A80D-4B51234DF113}" destId="{A49A3BC2-BCF7-4AE7-A8A5-90D2352C5A54}" srcOrd="0" destOrd="0" presId="urn:microsoft.com/office/officeart/2005/8/layout/orgChart1"/>
    <dgm:cxn modelId="{AC95374A-57E4-46CD-B137-3E7FA0805027}" type="presParOf" srcId="{5CE5AE45-F0E8-4ACC-A80D-4B51234DF113}" destId="{EB9B0E89-10B2-4890-B175-F46ACC10A621}" srcOrd="1" destOrd="0" presId="urn:microsoft.com/office/officeart/2005/8/layout/orgChart1"/>
    <dgm:cxn modelId="{18977842-C815-43F9-93D1-B055875DB23C}" type="presParOf" srcId="{50754ED6-900F-4616-9767-A4B8F552E2C9}" destId="{E2ECA875-C977-4007-94BB-60A2EDAB09DE}" srcOrd="1" destOrd="0" presId="urn:microsoft.com/office/officeart/2005/8/layout/orgChart1"/>
    <dgm:cxn modelId="{88343A97-11CC-47BC-A86F-DE708E015EA0}" type="presParOf" srcId="{E2ECA875-C977-4007-94BB-60A2EDAB09DE}" destId="{397390A4-3D24-4E42-98AD-C36A73B26539}" srcOrd="0" destOrd="0" presId="urn:microsoft.com/office/officeart/2005/8/layout/orgChart1"/>
    <dgm:cxn modelId="{265A283C-A075-41BD-8D41-2AB50CB44EC3}" type="presParOf" srcId="{E2ECA875-C977-4007-94BB-60A2EDAB09DE}" destId="{8A818B8B-1783-4C21-B3B1-0B56497FBAD0}" srcOrd="1" destOrd="0" presId="urn:microsoft.com/office/officeart/2005/8/layout/orgChart1"/>
    <dgm:cxn modelId="{F0197300-22C7-4AA6-B6C6-DB6F05B27386}" type="presParOf" srcId="{8A818B8B-1783-4C21-B3B1-0B56497FBAD0}" destId="{F0B91B11-4926-4024-A42B-0EFA79B66EA5}" srcOrd="0" destOrd="0" presId="urn:microsoft.com/office/officeart/2005/8/layout/orgChart1"/>
    <dgm:cxn modelId="{28C20A4F-AA4C-43A8-9A4B-3370410A6002}" type="presParOf" srcId="{F0B91B11-4926-4024-A42B-0EFA79B66EA5}" destId="{034BAB3D-E616-439F-A297-BF0706B3B81F}" srcOrd="0" destOrd="0" presId="urn:microsoft.com/office/officeart/2005/8/layout/orgChart1"/>
    <dgm:cxn modelId="{D8A5BFBF-B49A-4026-B9FB-0194DF6836E2}" type="presParOf" srcId="{F0B91B11-4926-4024-A42B-0EFA79B66EA5}" destId="{329441AC-98D0-44C3-BE70-63BEF0CB7B76}" srcOrd="1" destOrd="0" presId="urn:microsoft.com/office/officeart/2005/8/layout/orgChart1"/>
    <dgm:cxn modelId="{29B8559B-027F-43DF-AF11-0C00D44A9D24}" type="presParOf" srcId="{8A818B8B-1783-4C21-B3B1-0B56497FBAD0}" destId="{0E65E7FB-EA79-4789-ABA9-65B6B6BDD238}" srcOrd="1" destOrd="0" presId="urn:microsoft.com/office/officeart/2005/8/layout/orgChart1"/>
    <dgm:cxn modelId="{E51ADBE0-6F20-4560-BAE9-EB6738CE30DC}" type="presParOf" srcId="{8A818B8B-1783-4C21-B3B1-0B56497FBAD0}" destId="{7653C428-0448-468C-8FFC-2A09D4EE1068}" srcOrd="2" destOrd="0" presId="urn:microsoft.com/office/officeart/2005/8/layout/orgChart1"/>
    <dgm:cxn modelId="{0CFFD138-D80D-4943-80B9-F60825714D06}" type="presParOf" srcId="{E2ECA875-C977-4007-94BB-60A2EDAB09DE}" destId="{EF99718E-32B8-4064-A144-734794F68F92}" srcOrd="2" destOrd="0" presId="urn:microsoft.com/office/officeart/2005/8/layout/orgChart1"/>
    <dgm:cxn modelId="{318FE807-0D47-4BF5-A3B0-5D073B41AAC8}" type="presParOf" srcId="{E2ECA875-C977-4007-94BB-60A2EDAB09DE}" destId="{A2165751-40FD-4545-80A9-3D44E245D170}" srcOrd="3" destOrd="0" presId="urn:microsoft.com/office/officeart/2005/8/layout/orgChart1"/>
    <dgm:cxn modelId="{2FBCA8CE-081E-433F-9005-B41B80B7D79F}" type="presParOf" srcId="{A2165751-40FD-4545-80A9-3D44E245D170}" destId="{FEA21815-1836-4776-8D3A-691DC934EBF1}" srcOrd="0" destOrd="0" presId="urn:microsoft.com/office/officeart/2005/8/layout/orgChart1"/>
    <dgm:cxn modelId="{2B893F99-63C1-49D4-BECE-E7AC4B3E4AED}" type="presParOf" srcId="{FEA21815-1836-4776-8D3A-691DC934EBF1}" destId="{7E0C5E5A-8798-46CE-BD65-5DA8E9C0410D}" srcOrd="0" destOrd="0" presId="urn:microsoft.com/office/officeart/2005/8/layout/orgChart1"/>
    <dgm:cxn modelId="{73A746C0-3B8D-424B-973D-78E2F4B9E632}" type="presParOf" srcId="{FEA21815-1836-4776-8D3A-691DC934EBF1}" destId="{5F5D7D7B-2769-45A5-9A81-71D219751A93}" srcOrd="1" destOrd="0" presId="urn:microsoft.com/office/officeart/2005/8/layout/orgChart1"/>
    <dgm:cxn modelId="{57F4E65C-8248-4377-B178-798C59181660}" type="presParOf" srcId="{A2165751-40FD-4545-80A9-3D44E245D170}" destId="{57A181D3-0188-49DF-8116-ACF266932BE6}" srcOrd="1" destOrd="0" presId="urn:microsoft.com/office/officeart/2005/8/layout/orgChart1"/>
    <dgm:cxn modelId="{4ED18E1A-3D91-4AB8-A6B5-8948200B2ABD}" type="presParOf" srcId="{A2165751-40FD-4545-80A9-3D44E245D170}" destId="{2AB6A0A1-19E7-478A-AD9A-B53CE13B7C74}" srcOrd="2" destOrd="0" presId="urn:microsoft.com/office/officeart/2005/8/layout/orgChart1"/>
    <dgm:cxn modelId="{25D10FCF-6127-406B-957E-082B22B39A4D}" type="presParOf" srcId="{50754ED6-900F-4616-9767-A4B8F552E2C9}" destId="{039A2B78-98F9-4796-83AB-5159358E8627}" srcOrd="2" destOrd="0" presId="urn:microsoft.com/office/officeart/2005/8/layout/orgChart1"/>
    <dgm:cxn modelId="{15AAC413-40C4-415B-AC16-701D94B59A6F}" type="presParOf" srcId="{D345D899-7F99-4598-AABB-D668D1A42FBE}" destId="{3E4E4C38-B3DF-4F4E-BC80-B22631FD9E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99718E-32B8-4064-A144-734794F68F92}">
      <dsp:nvSpPr>
        <dsp:cNvPr id="0" name=""/>
        <dsp:cNvSpPr/>
      </dsp:nvSpPr>
      <dsp:spPr>
        <a:xfrm>
          <a:off x="6390059" y="1299665"/>
          <a:ext cx="107371" cy="126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817"/>
              </a:lnTo>
              <a:lnTo>
                <a:pt x="107371" y="126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390A4-3D24-4E42-98AD-C36A73B26539}">
      <dsp:nvSpPr>
        <dsp:cNvPr id="0" name=""/>
        <dsp:cNvSpPr/>
      </dsp:nvSpPr>
      <dsp:spPr>
        <a:xfrm>
          <a:off x="6390059" y="1299665"/>
          <a:ext cx="116564" cy="494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55"/>
              </a:lnTo>
              <a:lnTo>
                <a:pt x="116564" y="4940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51C0D-3E44-4D74-8DB4-CE18CD6972F8}">
      <dsp:nvSpPr>
        <dsp:cNvPr id="0" name=""/>
        <dsp:cNvSpPr/>
      </dsp:nvSpPr>
      <dsp:spPr>
        <a:xfrm>
          <a:off x="4266959" y="537102"/>
          <a:ext cx="2552713" cy="22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73"/>
              </a:lnTo>
              <a:lnTo>
                <a:pt x="2552713" y="112773"/>
              </a:lnTo>
              <a:lnTo>
                <a:pt x="2552713" y="22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BE39A-FBED-4BB2-BDF4-BB21B55A57AC}">
      <dsp:nvSpPr>
        <dsp:cNvPr id="0" name=""/>
        <dsp:cNvSpPr/>
      </dsp:nvSpPr>
      <dsp:spPr>
        <a:xfrm>
          <a:off x="4298391" y="1299665"/>
          <a:ext cx="172188" cy="201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181"/>
              </a:lnTo>
              <a:lnTo>
                <a:pt x="172188" y="20191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A50C5-5E09-4EF3-A4CA-A6E41596651C}">
      <dsp:nvSpPr>
        <dsp:cNvPr id="0" name=""/>
        <dsp:cNvSpPr/>
      </dsp:nvSpPr>
      <dsp:spPr>
        <a:xfrm>
          <a:off x="4298391" y="1299665"/>
          <a:ext cx="172188" cy="125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618"/>
              </a:lnTo>
              <a:lnTo>
                <a:pt x="172188" y="1256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B044-CB5C-408D-889D-1503D4346701}">
      <dsp:nvSpPr>
        <dsp:cNvPr id="0" name=""/>
        <dsp:cNvSpPr/>
      </dsp:nvSpPr>
      <dsp:spPr>
        <a:xfrm>
          <a:off x="4298391" y="1299665"/>
          <a:ext cx="161104" cy="494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55"/>
              </a:lnTo>
              <a:lnTo>
                <a:pt x="161104" y="4940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CCD43-2950-4D27-9AAD-70E804DCFB26}">
      <dsp:nvSpPr>
        <dsp:cNvPr id="0" name=""/>
        <dsp:cNvSpPr/>
      </dsp:nvSpPr>
      <dsp:spPr>
        <a:xfrm>
          <a:off x="4266959" y="537102"/>
          <a:ext cx="461044" cy="22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73"/>
              </a:lnTo>
              <a:lnTo>
                <a:pt x="461044" y="112773"/>
              </a:lnTo>
              <a:lnTo>
                <a:pt x="461044" y="22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91990-ECB5-456C-9164-158C9422A7B3}">
      <dsp:nvSpPr>
        <dsp:cNvPr id="0" name=""/>
        <dsp:cNvSpPr/>
      </dsp:nvSpPr>
      <dsp:spPr>
        <a:xfrm>
          <a:off x="2249716" y="2062228"/>
          <a:ext cx="161104" cy="2781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45"/>
              </a:lnTo>
              <a:lnTo>
                <a:pt x="161104" y="2781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A21BD-2593-4A8C-9C40-2124D291761A}">
      <dsp:nvSpPr>
        <dsp:cNvPr id="0" name=""/>
        <dsp:cNvSpPr/>
      </dsp:nvSpPr>
      <dsp:spPr>
        <a:xfrm>
          <a:off x="2249716" y="2062228"/>
          <a:ext cx="161104" cy="201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181"/>
              </a:lnTo>
              <a:lnTo>
                <a:pt x="161104" y="20191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2714E-1CC4-488C-B028-BEABBC4CFA3E}">
      <dsp:nvSpPr>
        <dsp:cNvPr id="0" name=""/>
        <dsp:cNvSpPr/>
      </dsp:nvSpPr>
      <dsp:spPr>
        <a:xfrm>
          <a:off x="2249716" y="2062228"/>
          <a:ext cx="161104" cy="125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618"/>
              </a:lnTo>
              <a:lnTo>
                <a:pt x="161104" y="1256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AE197-B75D-44DB-9BDC-FBDD060D6764}">
      <dsp:nvSpPr>
        <dsp:cNvPr id="0" name=""/>
        <dsp:cNvSpPr/>
      </dsp:nvSpPr>
      <dsp:spPr>
        <a:xfrm>
          <a:off x="2249716" y="2062228"/>
          <a:ext cx="161104" cy="494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55"/>
              </a:lnTo>
              <a:lnTo>
                <a:pt x="161104" y="4940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0F949-4B1D-4017-87DC-7C99929E5F0C}">
      <dsp:nvSpPr>
        <dsp:cNvPr id="0" name=""/>
        <dsp:cNvSpPr/>
      </dsp:nvSpPr>
      <dsp:spPr>
        <a:xfrm>
          <a:off x="1357758" y="1299665"/>
          <a:ext cx="1321570" cy="22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73"/>
              </a:lnTo>
              <a:lnTo>
                <a:pt x="1321570" y="112773"/>
              </a:lnTo>
              <a:lnTo>
                <a:pt x="1321570" y="225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B6A71-F498-45F8-AF59-0234AE8124F1}">
      <dsp:nvSpPr>
        <dsp:cNvPr id="0" name=""/>
        <dsp:cNvSpPr/>
      </dsp:nvSpPr>
      <dsp:spPr>
        <a:xfrm>
          <a:off x="280888" y="2062228"/>
          <a:ext cx="270569" cy="125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618"/>
              </a:lnTo>
              <a:lnTo>
                <a:pt x="270569" y="1256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8CD6-9316-4BB9-BA3A-54349AF2B53E}">
      <dsp:nvSpPr>
        <dsp:cNvPr id="0" name=""/>
        <dsp:cNvSpPr/>
      </dsp:nvSpPr>
      <dsp:spPr>
        <a:xfrm>
          <a:off x="280888" y="2062228"/>
          <a:ext cx="270569" cy="494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55"/>
              </a:lnTo>
              <a:lnTo>
                <a:pt x="270569" y="4940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18204-25CB-4EA4-BC32-7E1D34883ADC}">
      <dsp:nvSpPr>
        <dsp:cNvPr id="0" name=""/>
        <dsp:cNvSpPr/>
      </dsp:nvSpPr>
      <dsp:spPr>
        <a:xfrm>
          <a:off x="951140" y="1299665"/>
          <a:ext cx="406618" cy="225546"/>
        </a:xfrm>
        <a:custGeom>
          <a:avLst/>
          <a:gdLst/>
          <a:ahLst/>
          <a:cxnLst/>
          <a:rect l="0" t="0" r="0" b="0"/>
          <a:pathLst>
            <a:path>
              <a:moveTo>
                <a:pt x="406618" y="0"/>
              </a:moveTo>
              <a:lnTo>
                <a:pt x="406618" y="112773"/>
              </a:lnTo>
              <a:lnTo>
                <a:pt x="0" y="112773"/>
              </a:lnTo>
              <a:lnTo>
                <a:pt x="0" y="225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7FAD7-1A18-4674-B108-10C0CA92E922}">
      <dsp:nvSpPr>
        <dsp:cNvPr id="0" name=""/>
        <dsp:cNvSpPr/>
      </dsp:nvSpPr>
      <dsp:spPr>
        <a:xfrm>
          <a:off x="1357758" y="537102"/>
          <a:ext cx="2909200" cy="225546"/>
        </a:xfrm>
        <a:custGeom>
          <a:avLst/>
          <a:gdLst/>
          <a:ahLst/>
          <a:cxnLst/>
          <a:rect l="0" t="0" r="0" b="0"/>
          <a:pathLst>
            <a:path>
              <a:moveTo>
                <a:pt x="2909200" y="0"/>
              </a:moveTo>
              <a:lnTo>
                <a:pt x="2909200" y="112773"/>
              </a:lnTo>
              <a:lnTo>
                <a:pt x="0" y="112773"/>
              </a:lnTo>
              <a:lnTo>
                <a:pt x="0" y="22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86A43-44DA-4623-A1B8-943966BC7201}">
      <dsp:nvSpPr>
        <dsp:cNvPr id="0" name=""/>
        <dsp:cNvSpPr/>
      </dsp:nvSpPr>
      <dsp:spPr>
        <a:xfrm>
          <a:off x="3281679" y="85"/>
          <a:ext cx="1970560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Funkcionalnost KDM-a</a:t>
          </a:r>
        </a:p>
      </dsp:txBody>
      <dsp:txXfrm>
        <a:off x="3281679" y="85"/>
        <a:ext cx="1970560" cy="537016"/>
      </dsp:txXfrm>
    </dsp:sp>
    <dsp:sp modelId="{941FEE07-006F-4154-816F-12D87BEECE74}">
      <dsp:nvSpPr>
        <dsp:cNvPr id="0" name=""/>
        <dsp:cNvSpPr/>
      </dsp:nvSpPr>
      <dsp:spPr>
        <a:xfrm>
          <a:off x="630246" y="762649"/>
          <a:ext cx="1455024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Komunikacija</a:t>
          </a:r>
        </a:p>
      </dsp:txBody>
      <dsp:txXfrm>
        <a:off x="630246" y="762649"/>
        <a:ext cx="1455024" cy="537016"/>
      </dsp:txXfrm>
    </dsp:sp>
    <dsp:sp modelId="{F2B99063-80C7-4997-A203-EC2413032BB7}">
      <dsp:nvSpPr>
        <dsp:cNvPr id="0" name=""/>
        <dsp:cNvSpPr/>
      </dsp:nvSpPr>
      <dsp:spPr>
        <a:xfrm>
          <a:off x="113325" y="1525212"/>
          <a:ext cx="1675630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Prema vrsti komunikacijskog kanala</a:t>
          </a:r>
        </a:p>
      </dsp:txBody>
      <dsp:txXfrm>
        <a:off x="113325" y="1525212"/>
        <a:ext cx="1675630" cy="537016"/>
      </dsp:txXfrm>
    </dsp:sp>
    <dsp:sp modelId="{3D508E15-71E6-4B89-A04E-8CA73CFA2D89}">
      <dsp:nvSpPr>
        <dsp:cNvPr id="0" name=""/>
        <dsp:cNvSpPr/>
      </dsp:nvSpPr>
      <dsp:spPr>
        <a:xfrm>
          <a:off x="551458" y="2287775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Sinkroni</a:t>
          </a:r>
        </a:p>
      </dsp:txBody>
      <dsp:txXfrm>
        <a:off x="551458" y="2287775"/>
        <a:ext cx="1074032" cy="537016"/>
      </dsp:txXfrm>
    </dsp:sp>
    <dsp:sp modelId="{63475ADC-A557-404C-89FA-EBEE7A6188B6}">
      <dsp:nvSpPr>
        <dsp:cNvPr id="0" name=""/>
        <dsp:cNvSpPr/>
      </dsp:nvSpPr>
      <dsp:spPr>
        <a:xfrm>
          <a:off x="551458" y="3050339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Asinkroni</a:t>
          </a:r>
        </a:p>
      </dsp:txBody>
      <dsp:txXfrm>
        <a:off x="551458" y="3050339"/>
        <a:ext cx="1074032" cy="537016"/>
      </dsp:txXfrm>
    </dsp:sp>
    <dsp:sp modelId="{DD33328D-76EA-40E4-A108-4B623E5E930D}">
      <dsp:nvSpPr>
        <dsp:cNvPr id="0" name=""/>
        <dsp:cNvSpPr/>
      </dsp:nvSpPr>
      <dsp:spPr>
        <a:xfrm>
          <a:off x="2142313" y="1525212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Prema sudionicima</a:t>
          </a:r>
        </a:p>
      </dsp:txBody>
      <dsp:txXfrm>
        <a:off x="2142313" y="1525212"/>
        <a:ext cx="1074032" cy="537016"/>
      </dsp:txXfrm>
    </dsp:sp>
    <dsp:sp modelId="{665E58D8-198A-4317-BE44-E89A19144CDA}">
      <dsp:nvSpPr>
        <dsp:cNvPr id="0" name=""/>
        <dsp:cNvSpPr/>
      </dsp:nvSpPr>
      <dsp:spPr>
        <a:xfrm>
          <a:off x="2410821" y="2287775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E2E</a:t>
          </a:r>
        </a:p>
      </dsp:txBody>
      <dsp:txXfrm>
        <a:off x="2410821" y="2287775"/>
        <a:ext cx="1074032" cy="537016"/>
      </dsp:txXfrm>
    </dsp:sp>
    <dsp:sp modelId="{E78EBE32-165C-4F31-92DE-24D204C2E3CB}">
      <dsp:nvSpPr>
        <dsp:cNvPr id="0" name=""/>
        <dsp:cNvSpPr/>
      </dsp:nvSpPr>
      <dsp:spPr>
        <a:xfrm>
          <a:off x="2410821" y="3050339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B2E</a:t>
          </a:r>
        </a:p>
      </dsp:txBody>
      <dsp:txXfrm>
        <a:off x="2410821" y="3050339"/>
        <a:ext cx="1074032" cy="537016"/>
      </dsp:txXfrm>
    </dsp:sp>
    <dsp:sp modelId="{3D880A31-E654-4062-93F6-FF10814A50D8}">
      <dsp:nvSpPr>
        <dsp:cNvPr id="0" name=""/>
        <dsp:cNvSpPr/>
      </dsp:nvSpPr>
      <dsp:spPr>
        <a:xfrm>
          <a:off x="2410821" y="3812902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B2C</a:t>
          </a:r>
        </a:p>
      </dsp:txBody>
      <dsp:txXfrm>
        <a:off x="2410821" y="3812902"/>
        <a:ext cx="1074032" cy="537016"/>
      </dsp:txXfrm>
    </dsp:sp>
    <dsp:sp modelId="{8E65263F-60AD-4AF4-9944-FBC78DBDC58D}">
      <dsp:nvSpPr>
        <dsp:cNvPr id="0" name=""/>
        <dsp:cNvSpPr/>
      </dsp:nvSpPr>
      <dsp:spPr>
        <a:xfrm>
          <a:off x="2410821" y="4575465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B2B</a:t>
          </a:r>
        </a:p>
      </dsp:txBody>
      <dsp:txXfrm>
        <a:off x="2410821" y="4575465"/>
        <a:ext cx="1074032" cy="537016"/>
      </dsp:txXfrm>
    </dsp:sp>
    <dsp:sp modelId="{D2564262-0746-47FF-9440-CFA408B6E7A7}">
      <dsp:nvSpPr>
        <dsp:cNvPr id="0" name=""/>
        <dsp:cNvSpPr/>
      </dsp:nvSpPr>
      <dsp:spPr>
        <a:xfrm>
          <a:off x="4190987" y="762649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Suradnja</a:t>
          </a:r>
        </a:p>
      </dsp:txBody>
      <dsp:txXfrm>
        <a:off x="4190987" y="762649"/>
        <a:ext cx="1074032" cy="537016"/>
      </dsp:txXfrm>
    </dsp:sp>
    <dsp:sp modelId="{56F2C6C8-34C4-42AE-8A9A-ABAE279FE69E}">
      <dsp:nvSpPr>
        <dsp:cNvPr id="0" name=""/>
        <dsp:cNvSpPr/>
      </dsp:nvSpPr>
      <dsp:spPr>
        <a:xfrm>
          <a:off x="4459496" y="1525212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Dijeljenje sadržaja</a:t>
          </a:r>
        </a:p>
      </dsp:txBody>
      <dsp:txXfrm>
        <a:off x="4459496" y="1525212"/>
        <a:ext cx="1074032" cy="537016"/>
      </dsp:txXfrm>
    </dsp:sp>
    <dsp:sp modelId="{0976244A-39C3-4FDD-BA92-C1646BADE685}">
      <dsp:nvSpPr>
        <dsp:cNvPr id="0" name=""/>
        <dsp:cNvSpPr/>
      </dsp:nvSpPr>
      <dsp:spPr>
        <a:xfrm>
          <a:off x="4470580" y="2287775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Podrška organizaciji</a:t>
          </a:r>
        </a:p>
      </dsp:txBody>
      <dsp:txXfrm>
        <a:off x="4470580" y="2287775"/>
        <a:ext cx="1074032" cy="537016"/>
      </dsp:txXfrm>
    </dsp:sp>
    <dsp:sp modelId="{1A971466-6F44-4775-B710-F26AE12580B6}">
      <dsp:nvSpPr>
        <dsp:cNvPr id="0" name=""/>
        <dsp:cNvSpPr/>
      </dsp:nvSpPr>
      <dsp:spPr>
        <a:xfrm>
          <a:off x="4470580" y="3050339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Specifične aplikacije</a:t>
          </a:r>
        </a:p>
      </dsp:txBody>
      <dsp:txXfrm>
        <a:off x="4470580" y="3050339"/>
        <a:ext cx="1074032" cy="537016"/>
      </dsp:txXfrm>
    </dsp:sp>
    <dsp:sp modelId="{A49A3BC2-BCF7-4AE7-A8A5-90D2352C5A54}">
      <dsp:nvSpPr>
        <dsp:cNvPr id="0" name=""/>
        <dsp:cNvSpPr/>
      </dsp:nvSpPr>
      <dsp:spPr>
        <a:xfrm>
          <a:off x="6282656" y="762649"/>
          <a:ext cx="1074032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Analiza</a:t>
          </a:r>
        </a:p>
      </dsp:txBody>
      <dsp:txXfrm>
        <a:off x="6282656" y="762649"/>
        <a:ext cx="1074032" cy="537016"/>
      </dsp:txXfrm>
    </dsp:sp>
    <dsp:sp modelId="{034BAB3D-E616-439F-A297-BF0706B3B81F}">
      <dsp:nvSpPr>
        <dsp:cNvPr id="0" name=""/>
        <dsp:cNvSpPr/>
      </dsp:nvSpPr>
      <dsp:spPr>
        <a:xfrm>
          <a:off x="6506624" y="1525212"/>
          <a:ext cx="1549077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Makro-analiza</a:t>
          </a:r>
        </a:p>
      </dsp:txBody>
      <dsp:txXfrm>
        <a:off x="6506624" y="1525212"/>
        <a:ext cx="1549077" cy="537016"/>
      </dsp:txXfrm>
    </dsp:sp>
    <dsp:sp modelId="{7E0C5E5A-8798-46CE-BD65-5DA8E9C0410D}">
      <dsp:nvSpPr>
        <dsp:cNvPr id="0" name=""/>
        <dsp:cNvSpPr/>
      </dsp:nvSpPr>
      <dsp:spPr>
        <a:xfrm>
          <a:off x="6497430" y="2296974"/>
          <a:ext cx="1567465" cy="537016"/>
        </a:xfrm>
        <a:prstGeom prst="rect">
          <a:avLst/>
        </a:prstGeom>
        <a:solidFill>
          <a:srgbClr val="F7964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/>
            <a:t>Mikro-analiza</a:t>
          </a:r>
        </a:p>
      </dsp:txBody>
      <dsp:txXfrm>
        <a:off x="6497430" y="2296974"/>
        <a:ext cx="1567465" cy="53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A076C0-9B06-4184-B1FD-9DB17D4C05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516E5-6A7E-4E2E-8F0B-4EC2C9A86500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AC01A-A17D-4067-B446-CC5FD58853E6}" type="slidenum">
              <a:rPr lang="hr-HR" smtClean="0"/>
              <a:pPr/>
              <a:t>4</a:t>
            </a:fld>
            <a:endParaRPr lang="hr-H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6EA49-D8B9-4905-9701-429B7C25A447}" type="slidenum">
              <a:rPr lang="hr-HR" smtClean="0"/>
              <a:pPr/>
              <a:t>5</a:t>
            </a:fld>
            <a:endParaRPr lang="hr-H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hr-HR" smtClean="0"/>
              <a:t>Tekst u Notes dijelu potrebno je pisati fontom Times New Roman 12pt. Osnovna formatiranja teksta su već ubačena u ovaj predložak: u meniju Format - podmeni Line spacing postavljene su vrijednosti - Line spacing = jedna linija i Before paragraph = pola linije.</a:t>
            </a:r>
          </a:p>
          <a:p>
            <a:pPr algn="just">
              <a:spcBef>
                <a:spcPct val="50000"/>
              </a:spcBef>
            </a:pPr>
            <a:r>
              <a:rPr lang="hr-HR" smtClean="0"/>
              <a:t>Stoga paragrafe nije potrebno odvajati praznim linijama. Formatiranje koje je provedeno na jednoj stranici ne prenosi se na ostale. Stoga je potrebno u svakom Notesu ponoviti postupak formatiranja: poravnavanje po obje margine, Line spacing i Before paragraph.</a:t>
            </a:r>
          </a:p>
          <a:p>
            <a:pPr algn="just">
              <a:spcBef>
                <a:spcPct val="50000"/>
              </a:spcBef>
            </a:pPr>
            <a:r>
              <a:rPr lang="hr-HR" smtClean="0"/>
              <a:t>Notes dio služi samo za pisanje teksta (nema slika).</a:t>
            </a:r>
          </a:p>
          <a:p>
            <a:pPr algn="just">
              <a:spcBef>
                <a:spcPct val="50000"/>
              </a:spcBef>
            </a:pPr>
            <a:r>
              <a:rPr lang="hr-HR" smtClean="0"/>
              <a:t>Ostale oblike formatiranja teksta (buletti i slično) autor može sam odabrati.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AB8D8-5805-49B1-AABA-7B3ACB49D4BA}" type="slidenum">
              <a:rPr lang="hr-HR" smtClean="0"/>
              <a:pPr/>
              <a:t>6</a:t>
            </a:fld>
            <a:endParaRPr lang="hr-H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076C0-9B06-4184-B1FD-9DB17D4C05B8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36866" name="Picture" r:id="rId3" imgW="708104" imgH="1156204" progId="Word.Picture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24625" y="857250"/>
            <a:ext cx="256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Zavod za telekomunikacije</a:t>
            </a:r>
            <a:endParaRPr lang="hr-HR" sz="1400" dirty="0"/>
          </a:p>
        </p:txBody>
      </p:sp>
      <p:pic>
        <p:nvPicPr>
          <p:cNvPr id="6" name="Picture 12" descr="grb-un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215900"/>
            <a:ext cx="1047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A9E8-2535-484B-AF57-F9012D7EF4CB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6082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54C6-CE41-4B73-A2F0-893B2A5DFFE6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7106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9E1E-86FA-45E4-9B62-EAA5FF0B8BBF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37890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7381875" y="896938"/>
            <a:ext cx="175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000" dirty="0">
                <a:latin typeface="Arial CE" pitchFamily="34" charset="0"/>
              </a:rPr>
              <a:t>Zavod za telekomunikacije</a:t>
            </a:r>
            <a:endParaRPr lang="hr-HR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15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38914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42FF-0F20-4599-A0A9-54AC94A251FD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39938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9AB0-E465-4BED-93E6-4D6D8D1119C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0962" name="Picture" r:id="rId3" imgW="708104" imgH="1156204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1A46-C500-46E0-BB45-F68CE30A04FF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1986" name="Picture" r:id="rId3" imgW="708104" imgH="1156204" progId="Word.Picture.8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3E66-7A34-4EFD-8076-D2E393D41FBB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3010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22B8-1A4F-4110-BF92-627720E6DD3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4034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D79E-B765-4DC8-893E-C9FFF1C3A117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5058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/>
              <a:t>Zagreb, mjesec 2010.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6CA3-332D-4A27-8C33-964C7F0472CB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652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19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+mn-lt"/>
              </a:defRPr>
            </a:lvl1pPr>
          </a:lstStyle>
          <a:p>
            <a:pPr>
              <a:defRPr/>
            </a:pPr>
            <a:r>
              <a:rPr lang="sr-Latn-CS" dirty="0" smtClean="0"/>
              <a:t>Zagreb, rujan 2012.</a:t>
            </a:r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149E7F3-5289-444F-BACC-DC444A4304EB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1026" name="Picture" r:id="rId14" imgW="708104" imgH="1156204" progId="Word.Picture.8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</a:t>
            </a:r>
            <a:r>
              <a:rPr lang="sr-Latn-CS" dirty="0" smtClean="0"/>
              <a:t>ipanj 2012.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0B7E47-753D-4862-BB20-7B147E70740A}" type="slidenum">
              <a:rPr lang="en-US"/>
              <a:pPr>
                <a:defRPr/>
              </a:pPr>
              <a:t>1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DIPLOMSKI RAD br. 316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Platforma za korporativnu društvenu umreženost</a:t>
            </a:r>
            <a:endParaRPr lang="hr-HR" dirty="0" smtClean="0">
              <a:solidFill>
                <a:schemeClr val="accent2"/>
              </a:solidFill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Luka Božić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 sustava za analizu KDM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1" y="1202907"/>
            <a:ext cx="6048672" cy="51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6999064" cy="914400"/>
          </a:xfrm>
        </p:spPr>
        <p:txBody>
          <a:bodyPr/>
          <a:lstStyle/>
          <a:p>
            <a:r>
              <a:rPr lang="hr-HR" dirty="0" smtClean="0"/>
              <a:t>Arhitektura sustava za analizu KDM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640" y="1124744"/>
            <a:ext cx="66438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Web-usluga </a:t>
            </a:r>
            <a:r>
              <a:rPr lang="hr-HR" i="1" dirty="0" err="1" smtClean="0"/>
              <a:t>CSNWebService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Analiza mreže pomoću alata Pajek</a:t>
            </a:r>
          </a:p>
          <a:p>
            <a:r>
              <a:rPr lang="hr-HR" sz="2400" dirty="0" smtClean="0"/>
              <a:t>Glavni zadaci:</a:t>
            </a:r>
          </a:p>
          <a:p>
            <a:pPr lvl="1"/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Upravljati zahtjevima aplikacija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Komunikacija s aplikacijama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Upravljanje dozvolama pristupa analizi</a:t>
            </a:r>
          </a:p>
          <a:p>
            <a:pPr lvl="1"/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Upravljati podacima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Ulazni podaci (mreže)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Izlazni podaci (rezultati analize)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Podaci o analizi koja se izvršava</a:t>
            </a:r>
            <a:endParaRPr lang="hr-HR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hr-H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Upravljati alatom Pajek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Pokretati alat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Pokretati analizu u alatu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  <a:latin typeface="+mn-lt"/>
              </a:rPr>
              <a:t>Zaustavljati rad alata</a:t>
            </a:r>
            <a:endParaRPr lang="hr-HR" dirty="0" smtClean="0">
              <a:solidFill>
                <a:schemeClr val="tx1"/>
              </a:solidFill>
              <a:latin typeface="+mn-lt"/>
            </a:endParaRPr>
          </a:p>
          <a:p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7" name="Picture 2" descr="http://lucianwebservice.com/wp-content/uploads/2011/05/web_services_wheels_and_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00" y="422108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Web-usluga </a:t>
            </a:r>
            <a:r>
              <a:rPr lang="hr-HR" i="1" dirty="0" err="1" smtClean="0"/>
              <a:t>CSNWebService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Tri tipa analize mreže</a:t>
            </a:r>
          </a:p>
          <a:p>
            <a:pPr lvl="1"/>
            <a:r>
              <a:rPr lang="hr-HR" sz="2000" dirty="0" smtClean="0"/>
              <a:t>Predefinirana analiza</a:t>
            </a:r>
          </a:p>
          <a:p>
            <a:pPr lvl="1"/>
            <a:r>
              <a:rPr lang="hr-HR" sz="2000" dirty="0" smtClean="0"/>
              <a:t>Korisnički definirana analiza</a:t>
            </a:r>
          </a:p>
          <a:p>
            <a:pPr lvl="1"/>
            <a:r>
              <a:rPr lang="hr-HR" sz="2000" dirty="0" smtClean="0"/>
              <a:t>Pohranjena analiza</a:t>
            </a:r>
          </a:p>
          <a:p>
            <a:pPr lvl="1"/>
            <a:endParaRPr lang="hr-HR" dirty="0" smtClean="0">
              <a:solidFill>
                <a:schemeClr val="tx1"/>
              </a:solidFill>
              <a:latin typeface="+mn-lt"/>
            </a:endParaRPr>
          </a:p>
          <a:p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7" name="Picture 2" descr="http://lucianwebservice.com/wp-content/uploads/2011/05/web_services_wheels_and_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00" y="422108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Web-aplikacija </a:t>
            </a:r>
            <a:r>
              <a:rPr lang="hr-HR" i="1" dirty="0" smtClean="0"/>
              <a:t>FER CSN </a:t>
            </a:r>
            <a:r>
              <a:rPr lang="hr-HR" i="1" dirty="0" err="1" smtClean="0"/>
              <a:t>Analysis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Izvršavanje analize mreže</a:t>
            </a:r>
          </a:p>
          <a:p>
            <a:pPr lvl="1"/>
            <a:r>
              <a:rPr lang="hr-HR" dirty="0" err="1" smtClean="0"/>
              <a:t>Hubs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Authorities</a:t>
            </a:r>
            <a:endParaRPr lang="hr-HR" dirty="0" smtClean="0"/>
          </a:p>
          <a:p>
            <a:pPr lvl="1"/>
            <a:r>
              <a:rPr lang="hr-HR" dirty="0" smtClean="0"/>
              <a:t>Korisnički definirane analize</a:t>
            </a:r>
          </a:p>
          <a:p>
            <a:r>
              <a:rPr lang="hr-HR" dirty="0" err="1" smtClean="0"/>
              <a:t>Autentifikacija</a:t>
            </a:r>
            <a:r>
              <a:rPr lang="hr-HR" dirty="0" smtClean="0"/>
              <a:t> i autorizacija korisnika</a:t>
            </a:r>
          </a:p>
          <a:p>
            <a:r>
              <a:rPr lang="hr-HR" dirty="0" smtClean="0"/>
              <a:t>Upravljanje korisničkim datotekama</a:t>
            </a:r>
          </a:p>
          <a:p>
            <a:r>
              <a:rPr lang="hr-HR" dirty="0" smtClean="0"/>
              <a:t>Pregled izvršenih analiza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17096" y="3727790"/>
            <a:ext cx="3455928" cy="25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Izazovi prilikom implementacije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Korištenje alata Pajek bez grafičkog korisničkog sučelja</a:t>
            </a:r>
          </a:p>
          <a:p>
            <a:r>
              <a:rPr lang="hr-HR" dirty="0" smtClean="0"/>
              <a:t>Upravljanje </a:t>
            </a:r>
            <a:r>
              <a:rPr lang="hr-HR" dirty="0" err="1" smtClean="0"/>
              <a:t>Pajekovim</a:t>
            </a:r>
            <a:r>
              <a:rPr lang="hr-HR" dirty="0" smtClean="0"/>
              <a:t> datotekama</a:t>
            </a:r>
          </a:p>
          <a:p>
            <a:r>
              <a:rPr lang="hr-HR" dirty="0" smtClean="0"/>
              <a:t>Upravljanje korisničkim zahtjevima za analizom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56322" name="Picture 2" descr="http://us.123rf.com/400wm/400/400/marcusarm/marcusarm0803/marcusarm080300134/2683260-complicated-knot-on-a-green-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321" y="3284984"/>
            <a:ext cx="4464935" cy="2980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i budući rad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Najviše prostora za napredak u području </a:t>
            </a:r>
            <a:r>
              <a:rPr lang="hr-HR" dirty="0" smtClean="0"/>
              <a:t>analize </a:t>
            </a:r>
            <a:r>
              <a:rPr lang="hr-HR" dirty="0" smtClean="0"/>
              <a:t>KDM</a:t>
            </a:r>
          </a:p>
          <a:p>
            <a:r>
              <a:rPr lang="hr-HR" dirty="0" smtClean="0"/>
              <a:t>Približavanje analize korisnicima u </a:t>
            </a:r>
            <a:r>
              <a:rPr lang="hr-HR" dirty="0" smtClean="0"/>
              <a:t>tvrtci</a:t>
            </a:r>
          </a:p>
          <a:p>
            <a:pPr lvl="1"/>
            <a:r>
              <a:rPr lang="hr-HR" dirty="0" smtClean="0"/>
              <a:t>Korištenje trenutnih alata za analizu zahtjeva specifično znanje iz teorije grafova</a:t>
            </a:r>
          </a:p>
          <a:p>
            <a:pPr lvl="1"/>
            <a:r>
              <a:rPr lang="hr-HR" dirty="0" smtClean="0"/>
              <a:t>Razvoj aplikacija koje koriste analizu mreže </a:t>
            </a:r>
            <a:r>
              <a:rPr lang="hr-HR" dirty="0" smtClean="0"/>
              <a:t>prilagođenih </a:t>
            </a:r>
            <a:r>
              <a:rPr lang="hr-HR" dirty="0" smtClean="0"/>
              <a:t>zaposlenicima (</a:t>
            </a:r>
            <a:r>
              <a:rPr lang="hr-HR" dirty="0" err="1" smtClean="0"/>
              <a:t>npr</a:t>
            </a:r>
            <a:r>
              <a:rPr lang="hr-HR" dirty="0" smtClean="0"/>
              <a:t>. voditelju projekata)</a:t>
            </a:r>
            <a:endParaRPr lang="hr-HR" dirty="0" smtClean="0"/>
          </a:p>
          <a:p>
            <a:r>
              <a:rPr lang="hr-HR" dirty="0" smtClean="0"/>
              <a:t>Nove primjene postojećih algoritama za </a:t>
            </a:r>
            <a:r>
              <a:rPr lang="hr-HR" dirty="0" smtClean="0"/>
              <a:t>analizu</a:t>
            </a:r>
          </a:p>
          <a:p>
            <a:pPr lvl="1"/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dirty="0" smtClean="0"/>
              <a:t>što voditelju projekta znači izračun</a:t>
            </a:r>
            <a:r>
              <a:rPr lang="hr-HR" dirty="0" smtClean="0"/>
              <a:t> </a:t>
            </a:r>
            <a:r>
              <a:rPr lang="hr-HR" i="1" dirty="0" err="1" smtClean="0"/>
              <a:t>Hubova</a:t>
            </a:r>
            <a:r>
              <a:rPr lang="hr-HR" dirty="0" smtClean="0"/>
              <a:t> i </a:t>
            </a:r>
            <a:r>
              <a:rPr lang="hr-HR" i="1" dirty="0" err="1" smtClean="0"/>
              <a:t>Authorityja</a:t>
            </a:r>
            <a:r>
              <a:rPr lang="hr-HR" i="1" dirty="0" smtClean="0"/>
              <a:t> </a:t>
            </a:r>
            <a:r>
              <a:rPr lang="hr-HR" dirty="0" smtClean="0"/>
              <a:t>u KDM</a:t>
            </a:r>
            <a:endParaRPr lang="hr-HR" i="1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Javne i korporativne društvene mreže</a:t>
            </a:r>
          </a:p>
          <a:p>
            <a:r>
              <a:rPr lang="hr-HR" sz="2400" dirty="0" smtClean="0"/>
              <a:t>Platforma za KDM</a:t>
            </a:r>
          </a:p>
          <a:p>
            <a:r>
              <a:rPr lang="hr-HR" sz="2400" dirty="0" smtClean="0"/>
              <a:t>Komponente KDM prema funkcijama</a:t>
            </a:r>
          </a:p>
          <a:p>
            <a:r>
              <a:rPr lang="hr-HR" sz="2400" dirty="0" smtClean="0"/>
              <a:t>Usporedba postojećih platformi za KDM</a:t>
            </a:r>
          </a:p>
          <a:p>
            <a:r>
              <a:rPr lang="hr-HR" sz="2400" dirty="0" smtClean="0"/>
              <a:t>Analiza KDM</a:t>
            </a:r>
          </a:p>
          <a:p>
            <a:r>
              <a:rPr lang="hr-HR" sz="2400" dirty="0" smtClean="0"/>
              <a:t>Model sustava za analizu KDM</a:t>
            </a:r>
          </a:p>
          <a:p>
            <a:r>
              <a:rPr lang="hr-HR" sz="2400" dirty="0" smtClean="0"/>
              <a:t>Arhitektura sustava za analizu KDM</a:t>
            </a:r>
          </a:p>
          <a:p>
            <a:r>
              <a:rPr lang="hr-HR" sz="2400" dirty="0" smtClean="0"/>
              <a:t>Web-usluga </a:t>
            </a:r>
            <a:r>
              <a:rPr lang="hr-HR" sz="2400" i="1" dirty="0" smtClean="0"/>
              <a:t>CSNWebService</a:t>
            </a:r>
          </a:p>
          <a:p>
            <a:r>
              <a:rPr lang="hr-HR" sz="2400" dirty="0" smtClean="0"/>
              <a:t>Web-aplikacija </a:t>
            </a:r>
            <a:r>
              <a:rPr lang="hr-HR" sz="2400" i="1" dirty="0" smtClean="0"/>
              <a:t>FER CSN </a:t>
            </a:r>
            <a:r>
              <a:rPr lang="hr-HR" sz="2400" i="1" dirty="0" err="1" smtClean="0"/>
              <a:t>Analysis</a:t>
            </a:r>
            <a:endParaRPr lang="hr-HR" sz="2400" dirty="0" smtClean="0"/>
          </a:p>
          <a:p>
            <a:r>
              <a:rPr lang="hr-HR" sz="2400" dirty="0" smtClean="0"/>
              <a:t>Izazovi prilikom implementacije</a:t>
            </a:r>
          </a:p>
          <a:p>
            <a:r>
              <a:rPr lang="hr-HR" sz="2400" dirty="0" smtClean="0"/>
              <a:t>Zaključak i budući rad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17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</a:t>
            </a:r>
            <a:r>
              <a:rPr lang="sr-Latn-CS" dirty="0" smtClean="0"/>
              <a:t>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DF4F9-791D-413B-B933-F7DE72CC257A}" type="slidenum">
              <a:rPr lang="en-US"/>
              <a:pPr>
                <a:defRPr/>
              </a:pPr>
              <a:t>3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7215088" cy="9144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Javne i korporativne društvene mreže</a:t>
            </a:r>
            <a:endParaRPr lang="en-GB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553450" cy="5181600"/>
          </a:xfrm>
        </p:spPr>
        <p:txBody>
          <a:bodyPr/>
          <a:lstStyle/>
          <a:p>
            <a:r>
              <a:rPr lang="hr-HR" dirty="0" smtClean="0"/>
              <a:t>Profil</a:t>
            </a:r>
          </a:p>
          <a:p>
            <a:pPr lvl="1"/>
            <a:r>
              <a:rPr lang="hr-HR" dirty="0" smtClean="0"/>
              <a:t>Fotografija</a:t>
            </a:r>
          </a:p>
          <a:p>
            <a:pPr lvl="1"/>
            <a:r>
              <a:rPr lang="hr-HR" dirty="0" smtClean="0"/>
              <a:t>Vrste objavljenih podataka</a:t>
            </a:r>
          </a:p>
          <a:p>
            <a:r>
              <a:rPr lang="hr-HR" dirty="0" smtClean="0"/>
              <a:t>Povezivanje</a:t>
            </a:r>
          </a:p>
          <a:p>
            <a:r>
              <a:rPr lang="hr-HR" dirty="0" smtClean="0"/>
              <a:t>Komunikacija</a:t>
            </a:r>
          </a:p>
          <a:p>
            <a:r>
              <a:rPr lang="hr-HR" dirty="0" smtClean="0"/>
              <a:t>Dijeljeni sadržaj</a:t>
            </a:r>
          </a:p>
          <a:p>
            <a:r>
              <a:rPr lang="hr-HR" dirty="0" smtClean="0"/>
              <a:t>Aplikacije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</a:t>
            </a:r>
            <a:r>
              <a:rPr lang="sr-Latn-CS" dirty="0" smtClean="0"/>
              <a:t>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297C-1C4A-4F08-A48B-74FFC777B86C}" type="slidenum">
              <a:rPr lang="en-US"/>
              <a:pPr>
                <a:defRPr/>
              </a:pPr>
              <a:t>4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Platforma za KDM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787525"/>
            <a:ext cx="8420100" cy="2922588"/>
          </a:xfrm>
        </p:spPr>
        <p:txBody>
          <a:bodyPr/>
          <a:lstStyle/>
          <a:p>
            <a:endParaRPr lang="hr-HR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720" y="1340768"/>
            <a:ext cx="53285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</a:t>
            </a:r>
            <a:r>
              <a:rPr lang="sr-Latn-CS" dirty="0" smtClean="0"/>
              <a:t>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D4F1F-A252-4299-85AB-A6C72F14CF6C}" type="slidenum">
              <a:rPr lang="en-US"/>
              <a:pPr>
                <a:defRPr/>
              </a:pPr>
              <a:t>5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6999064" cy="9144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Komponente KDM prema funkcijama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632520" y="1196752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</a:t>
            </a:r>
            <a:r>
              <a:rPr lang="sr-Latn-CS" dirty="0" smtClean="0"/>
              <a:t>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AD788-2428-46A8-80A8-352A4D8D9423}" type="slidenum">
              <a:rPr lang="en-US"/>
              <a:pPr>
                <a:defRPr/>
              </a:pPr>
              <a:t>6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Usporedba postojećih platformi za KDM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372" y="1484784"/>
            <a:ext cx="8420100" cy="4953000"/>
          </a:xfrm>
        </p:spPr>
        <p:txBody>
          <a:bodyPr/>
          <a:lstStyle/>
          <a:p>
            <a:r>
              <a:rPr lang="hr-HR" sz="2400" dirty="0" smtClean="0"/>
              <a:t>IBM </a:t>
            </a:r>
            <a:r>
              <a:rPr lang="hr-HR" sz="2400" dirty="0" err="1" smtClean="0"/>
              <a:t>Connections</a:t>
            </a:r>
            <a:r>
              <a:rPr lang="hr-HR" sz="2400" dirty="0" smtClean="0"/>
              <a:t> [IBM</a:t>
            </a:r>
            <a:r>
              <a:rPr lang="hr-HR" sz="2400" dirty="0" smtClean="0"/>
              <a:t>]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Microsoft SharePoint [MSH</a:t>
            </a:r>
            <a:r>
              <a:rPr lang="hr-HR" sz="2400" dirty="0" smtClean="0"/>
              <a:t>]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err="1" smtClean="0"/>
              <a:t>Yammer</a:t>
            </a:r>
            <a:r>
              <a:rPr lang="hr-HR" sz="2400" dirty="0" smtClean="0"/>
              <a:t> [YMR</a:t>
            </a:r>
            <a:r>
              <a:rPr lang="hr-HR" sz="2400" dirty="0" smtClean="0"/>
              <a:t>]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hr-HR" sz="2400" dirty="0" err="1" smtClean="0"/>
              <a:t>Socialtext</a:t>
            </a:r>
            <a:r>
              <a:rPr lang="hr-HR" sz="2400" dirty="0" smtClean="0"/>
              <a:t> </a:t>
            </a:r>
            <a:r>
              <a:rPr lang="hr-HR" sz="2400" dirty="0" smtClean="0"/>
              <a:t>[STX</a:t>
            </a:r>
            <a:r>
              <a:rPr lang="hr-HR" sz="2400" dirty="0" smtClean="0"/>
              <a:t>]</a:t>
            </a:r>
          </a:p>
          <a:p>
            <a:endParaRPr lang="hr-HR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29536" y="2132856"/>
            <a:ext cx="29439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kumimoji="0" lang="hr-H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SocialCast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[SCS]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kumimoji="0" lang="hr-H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Chatter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[CHT]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kumimoji="0" lang="hr-H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YoolinkPro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[YOO]</a:t>
            </a:r>
          </a:p>
        </p:txBody>
      </p:sp>
      <p:pic>
        <p:nvPicPr>
          <p:cNvPr id="71682" name="Picture 2" descr="http://ibmconnectionsblog.com/images/connection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412776"/>
            <a:ext cx="510878" cy="505556"/>
          </a:xfrm>
          <a:prstGeom prst="rect">
            <a:avLst/>
          </a:prstGeom>
          <a:noFill/>
        </p:spPr>
      </p:pic>
      <p:pic>
        <p:nvPicPr>
          <p:cNvPr id="71684" name="Picture 4" descr="http://www.razorleaf.com/wp-content/uploads/2010/08/SharePoint-Logo-2-Cropp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2636912"/>
            <a:ext cx="576064" cy="576065"/>
          </a:xfrm>
          <a:prstGeom prst="rect">
            <a:avLst/>
          </a:prstGeom>
          <a:noFill/>
        </p:spPr>
      </p:pic>
      <p:pic>
        <p:nvPicPr>
          <p:cNvPr id="71686" name="Picture 6" descr="Yam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4005063"/>
            <a:ext cx="792088" cy="792089"/>
          </a:xfrm>
          <a:prstGeom prst="rect">
            <a:avLst/>
          </a:prstGeom>
          <a:noFill/>
        </p:spPr>
      </p:pic>
      <p:sp>
        <p:nvSpPr>
          <p:cNvPr id="71688" name="AutoShape 8" descr="data:image/jpeg;base64,/9j/4AAQSkZJRgABAQAAAQABAAD/2wCEAAkGBggGBQkIBwgKCQkKDRYODQwMDRoTFBAWHxwhIB8cHh4jJzIqIyUvJR4eKzssLzM1ODg4ISo9QTw2QTI3ODUBCQoKDQsNGQ4OGTUkHiQ1NTU1NTU1NSw1LDU1KjU1NTU1NTU1LDU1NTU1NCksNC01Li01NTU1LzU2Liw2NSw0Kv/AABEIADAAMAMBIgACEQEDEQH/xAAcAAABBQADAAAAAAAAAAAAAAAHAAIDBggBBAX/xAA5EAABAwIDBAYHBwUAAAAAAAABAgMEBREABiEHEjFhExQyQXGhFiJRcoGy4SM2VWJ0k9EVUpGx4//EABcBAAMBAAAAAAAAAAAAAAAAAAIDBAD/xAAfEQACAwABBQEAAAAAAAAAAAACAwABERMEFCExUhL/2gAMAwEAAhEDEQA/ADZKlMworkiS4lplpJUtazYJAwIM2bYpcp1cbLo6tHGnWVpu4vmAeyPPwwtsWbFyqkKFFWRHj2VIse2viB4AeZ5Y42d7O406n/13MCSYaQVtMHQLSOKlcvYO/F6lAsORkiYwjLjCUouVyvule9UJ6idSN9zDvRuvfhdQ/ZX/ABgiTNrrKKDKTQKZ1VTC0NsqWBuBJv626OHDhzxBl/bFLZpEl2tRetuNOIShbVm7hV7g92lu7FH7bm0MR+F75KUL0br34XUP2V/xia/o6AFq36se4m4if9Pl8eGg6HWI9fo0eoxN4NPpuAoapN7EH4jGdczfe6p/rHPmOMpttuxKsyZqqXVXV7sa8pdezYouKJVNmWJ95f1xompSoWXctvPPoAhw2LdGBxSBYJHjoMZ2eSug5sUHEnehTLke6v6Y0FXaTHzhlhUUSFtsS0ocS43Y3GihhPVZob6jem3Cz3AwxmCj06FNlRsvM700lppuQ+pxCU3BVpp+W2uI2q9TajQXIT9AiocjK6dBjOqa3hwVe9yTa3wBxBIy++7S57QQ6H6FvCQCkbqgXLXBve/f4DHXpVNVHob9bfQ6qOlxURIQBqtSDxJ7tR/nFWDmyfS3Ibtn1Yp9YynHNMjdUaj/AGKo+9vdGoa8e+97354BeZvvdU/1jnzHBqyBlxOTsqqflPqCpDYkyErsA1ZNyB8P9YCaQvMGbB0aSVTpmg95f1xP0+Uw7r1Hv2wGr9y77Yspri1IV2KgmPJsmRYdhfAHwI8xzw7ZrtJZpMZFHraymMk/YSDr0f5VcvYe7BdlRWZsVyPJaS6y6kpWhYuFDAgzZsemRHVycvHrUc69XUqziPAntDz8cLU0GBxshsWYHyLhQYpVLlsVB2MG3W6qLvrQoKSv1d3QjljzqflWm0fJLVIqK2lRmSHHXVHcBWFb29c8NQPhgElut0BwoKZ8BQOoG+3hBFbrzgRafPUToPXcwfbX9+IPcV8+ZetpO0pmqRV0ehrKo6tJEgaBY/tTy9p78R7Hsprl1M12UgiPGuli47bnAkcgPPwwsp7Hpkt1EnMJ6rHGvV0qu4vkSOyPPwwYIsVmDFbjRWksstJCUIQLBIwDWgsONcJazYfI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690" name="AutoShape 10" descr="data:image/jpeg;base64,/9j/4AAQSkZJRgABAQAAAQABAAD/2wCEAAkGBggGBQkIBwgKCQkKDRYODQwMDRoTFBAWHxwhIB8cHh4jJzIqIyUvJR4eKzssLzM1ODg4ISo9QTw2QTI3ODUBCQoKDQsNGQ4OGTUkHiQ1NTU1NTU1NSw1LDU1KjU1NTU1NTU1LDU1NTU1NCksNC01Li01NTU1LzU2Liw2NSw0Kv/AABEIADAAMAMBIgACEQEDEQH/xAAcAAABBQADAAAAAAAAAAAAAAAHAAIDBggBBAX/xAA5EAABAwIDBAYHBwUAAAAAAAABAgMEBREABiEHEjFhExQyQXGhFiJRcoGy4SM2VWJ0k9EVUpGx4//EABcBAAMBAAAAAAAAAAAAAAAAAAIDBAD/xAAfEQACAwABBQEAAAAAAAAAAAACAwABERMEFCExUhL/2gAMAwEAAhEDEQA/ADZKlMworkiS4lplpJUtazYJAwIM2bYpcp1cbLo6tHGnWVpu4vmAeyPPwwtsWbFyqkKFFWRHj2VIse2viB4AeZ5Y42d7O406n/13MCSYaQVtMHQLSOKlcvYO/F6lAsORkiYwjLjCUouVyvule9UJ6idSN9zDvRuvfhdQ/ZX/ABgiTNrrKKDKTQKZ1VTC0NsqWBuBJv626OHDhzxBl/bFLZpEl2tRetuNOIShbVm7hV7g92lu7FH7bm0MR+F75KUL0br34XUP2V/xia/o6AFq36se4m4if9Pl8eGg6HWI9fo0eoxN4NPpuAoapN7EH4jGdczfe6p/rHPmOMpttuxKsyZqqXVXV7sa8pdezYouKJVNmWJ95f1xompSoWXctvPPoAhw2LdGBxSBYJHjoMZ2eSug5sUHEnehTLke6v6Y0FXaTHzhlhUUSFtsS0ocS43Y3GihhPVZob6jem3Cz3AwxmCj06FNlRsvM700lppuQ+pxCU3BVpp+W2uI2q9TajQXIT9AiocjK6dBjOqa3hwVe9yTa3wBxBIy++7S57QQ6H6FvCQCkbqgXLXBve/f4DHXpVNVHob9bfQ6qOlxURIQBqtSDxJ7tR/nFWDmyfS3Ibtn1Yp9YynHNMjdUaj/AGKo+9vdGoa8e+97354BeZvvdU/1jnzHBqyBlxOTsqqflPqCpDYkyErsA1ZNyB8P9YCaQvMGbB0aSVTpmg95f1xP0+Uw7r1Hv2wGr9y77Yspri1IV2KgmPJsmRYdhfAHwI8xzw7ZrtJZpMZFHraymMk/YSDr0f5VcvYe7BdlRWZsVyPJaS6y6kpWhYuFDAgzZsemRHVycvHrUc69XUqziPAntDz8cLU0GBxshsWYHyLhQYpVLlsVB2MG3W6qLvrQoKSv1d3QjljzqflWm0fJLVIqK2lRmSHHXVHcBWFb29c8NQPhgElut0BwoKZ8BQOoG+3hBFbrzgRafPUToPXcwfbX9+IPcV8+ZetpO0pmqRV0ehrKo6tJEgaBY/tTy9p78R7Hsprl1M12UgiPGuli47bnAkcgPPwwsp7Hpkt1EnMJ6rHGvV0qu4vkSOyPPwwYIsVmDFbjRWksstJCUIQLBIwDWgsONcJazYfI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692" name="Picture 12" descr="http://img.informer.com/icons/png/48/2951/29516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1984" y="2179712"/>
            <a:ext cx="457200" cy="457200"/>
          </a:xfrm>
          <a:prstGeom prst="rect">
            <a:avLst/>
          </a:prstGeom>
          <a:noFill/>
        </p:spPr>
      </p:pic>
      <p:pic>
        <p:nvPicPr>
          <p:cNvPr id="71694" name="Picture 14" descr="http://cdn5.staztic.com/cdn/logos/socialtext-notifier-beta-011.png:w48h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520" y="5420072"/>
            <a:ext cx="457200" cy="457200"/>
          </a:xfrm>
          <a:prstGeom prst="rect">
            <a:avLst/>
          </a:prstGeom>
          <a:noFill/>
        </p:spPr>
      </p:pic>
      <p:pic>
        <p:nvPicPr>
          <p:cNvPr id="71698" name="Picture 18" descr="http://img.informer.com/icons/png/48/3475/34757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984" y="3501008"/>
            <a:ext cx="457200" cy="457200"/>
          </a:xfrm>
          <a:prstGeom prst="rect">
            <a:avLst/>
          </a:prstGeom>
          <a:noFill/>
        </p:spPr>
      </p:pic>
      <p:sp>
        <p:nvSpPr>
          <p:cNvPr id="71700" name="AutoShape 20" descr="data:image/jpeg;base64,/9j/4AAQSkZJRgABAQAAAQABAAD/2wCEAAkGBggGBQkIBwgKCQkKDRYODQwMDRoTFBAWHxwhIB8cHh4jJzIqIyUvJR4eKzssLzM1ODg4ISo9QTw2QTI3ODUBCQoKDQsNGQ4OGTUkHiQ1NTU1NTU1LTU1NTU0NTU1NTU1NTU1LTU1NTU1NDU1NTU1NTUpMC81NTYpNTUwNTU1Nf/AABEIADAAMAMBIgACEQEDEQH/xAAbAAACAgMBAAAAAAAAAAAAAAAGBwQFAAEDAv/EADIQAAIBAgQCCAQHAQAAAAAAAAECAwQFAAYRIUGBEhMUMVFh0eEiQnHBByRSkbHC8SP/xAAXAQEBAQEAAAAAAAAAAAAAAAAEBQID/8QAKBEAAQIEBAUFAAAAAAAAAAAAAQACAxESMQQTISMGFDLB8BYiQUJR/9oADAMBAAIRAxEAPwB3SypDE0kjBUUaknhgdq7/AFNbN1NvRlB7iBqx9MeMwVslbcEt9PuFIBA+ZvbEDMGYIMn0ooqELLcZF1d2GoQeJ+w5/WbvY6MYEAyaLlYe8MEyp4sFfU/HPKoY/rcscYbBX03x08qlh+hypwuLvNd5eqnuxqSKgdKMzagMPId3+4y0T3aIyT2k1IEC9OQw6kKPMd2HenIFM6jP9mi83rKlMqkv9TRTdTcEZgO8kaMPXBFFKk0SyRsGRhqCOOAvL+YIM4Upoq4LFcY11R1GgceI+45/Sfl+tkorg9vqNgxIAPyt74DvYGMIEczabFKY8PEwuGWvzl9lnk3YKz8yfc4WF0uT3O61NZISWmkLb8BwHIbYZmV37JmCamk2Yq0fMH2OFZdqN7VdqmilBDQSFN+I4HmNDipw6BlOnefnZBxZNITCs08WecmyWudlFxolBiY8dNlP9T++NXieLI2T0tUDKbjWqTKw4A7Mf6j98DH4czMM9UKqxAcSBgD3jq2P8gYz8RpmOeq5SxIQRhRr3Dq1P8k4r5W9l/XqkueZtV/NlWWu5PbLrTVkZIaGQNtxHEcxthn5l/J32KePZiqvzB9hhU2mje63amoogS08gTbgOJ5DU4aeaH7XmCGmj3YKsfMn3GJHEQGU2V5+d10whNJW800UtuuaXOl1CswJI+Vx6+uK/MWXafPVEtwtrJDdIl6MkbHQOPA/Y8j5H00MdRC0UyB43GjKeOA64ZVrbbUdptEjuo3ChtHX1wFpi4OKY0HUG4S4jA4SI0S7tFouNszZQw1sNTRP1wHT0Knk3pg6uoy3Dc67tdmnqTSdW1VVFgwUONidW1PnoOGNyZluSoKW4xAAsvSZ4yrjQg/Th4YjSW+mr7vX1FTV9KCr6r/jHJoHCDucfXww84/mjU3SWixBhNYCLqRTz2C21dRNR2SqiNPOaRZ4mVTJKWChF+MHfpDfu88WVO9BUGpqoqeemuFDKOtSZ+mwbQEa7kEEEb4hvR0D0tRAWfoz1HaSwbRlk1BDKeGhAx1oqaOJJoaUy1E9W4MsjnpMx2Gp8AAB5DGHe/q1SA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02" name="AutoShape 22" descr="data:image/jpeg;base64,/9j/4AAQSkZJRgABAQAAAQABAAD/2wCEAAkGBggGBQkIBwgKCQkKDRYODQwMDRoTFBAWHxwhIB8cHh4jJzIqIyUvJR4eKzssLzM1ODg4ISo9QTw2QTI3ODUBCQoKDQsNGQ4OGTUkHiQ1NTU1NTU1LTU1NTU0NTU1NTU1NTU1LTU1NTU1NDU1NTU1NTUpMC81NTYpNTUwNTU1Nf/AABEIADAAMAMBIgACEQEDEQH/xAAbAAACAgMBAAAAAAAAAAAAAAAGBwQFAAEDAv/EADIQAAIBAgQCCAQHAQAAAAAAAAECAwQFAAYRIUGBEhMUMVFh0eEiQnHBByRSkbHC8SP/xAAXAQEBAQEAAAAAAAAAAAAAAAAEBQID/8QAKBEAAQIEBAUFAAAAAAAAAAAAAQACAxESMQQTISMGFDLB8BYiQUJR/9oADAMBAAIRAxEAPwB3SypDE0kjBUUaknhgdq7/AFNbN1NvRlB7iBqx9MeMwVslbcEt9PuFIBA+ZvbEDMGYIMn0ooqELLcZF1d2GoQeJ+w5/WbvY6MYEAyaLlYe8MEyp4sFfU/HPKoY/rcscYbBX03x08qlh+hypwuLvNd5eqnuxqSKgdKMzagMPId3+4y0T3aIyT2k1IEC9OQw6kKPMd2HenIFM6jP9mi83rKlMqkv9TRTdTcEZgO8kaMPXBFFKk0SyRsGRhqCOOAvL+YIM4Upoq4LFcY11R1GgceI+45/Sfl+tkorg9vqNgxIAPyt74DvYGMIEczabFKY8PEwuGWvzl9lnk3YKz8yfc4WF0uT3O61NZISWmkLb8BwHIbYZmV37JmCamk2Yq0fMH2OFZdqN7VdqmilBDQSFN+I4HmNDipw6BlOnefnZBxZNITCs08WecmyWudlFxolBiY8dNlP9T++NXieLI2T0tUDKbjWqTKw4A7Mf6j98DH4czMM9UKqxAcSBgD3jq2P8gYz8RpmOeq5SxIQRhRr3Dq1P8k4r5W9l/XqkueZtV/NlWWu5PbLrTVkZIaGQNtxHEcxthn5l/J32KePZiqvzB9hhU2mje63amoogS08gTbgOJ5DU4aeaH7XmCGmj3YKsfMn3GJHEQGU2V5+d10whNJW800UtuuaXOl1CswJI+Vx6+uK/MWXafPVEtwtrJDdIl6MkbHQOPA/Y8j5H00MdRC0UyB43GjKeOA64ZVrbbUdptEjuo3ChtHX1wFpi4OKY0HUG4S4jA4SI0S7tFouNszZQw1sNTRP1wHT0Knk3pg6uoy3Dc67tdmnqTSdW1VVFgwUONidW1PnoOGNyZluSoKW4xAAsvSZ4yrjQg/Th4YjSW+mr7vX1FTV9KCr6r/jHJoHCDucfXww84/mjU3SWixBhNYCLqRTz2C21dRNR2SqiNPOaRZ4mVTJKWChF+MHfpDfu88WVO9BUGpqoqeemuFDKOtSZ+mwbQEa7kEEEb4hvR0D0tRAWfoz1HaSwbRlk1BDKeGhAx1oqaOJJoaUy1E9W4MsjnpMx2Gp8AAB5DGHe/q1SA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04" name="Picture 24" descr="http://img.informer.com/icons/png/48/2695/269581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7136" y="4797152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Usporedba postojećih platformi za KDM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0512" y="1628800"/>
          <a:ext cx="8712969" cy="3977640"/>
        </p:xfrm>
        <a:graphic>
          <a:graphicData uri="http://schemas.openxmlformats.org/drawingml/2006/table">
            <a:tbl>
              <a:tblPr firstRow="1" lastRow="1" bandRow="1">
                <a:tableStyleId>{68D230F3-CF80-4859-8CE7-A43EE81993B5}</a:tableStyleId>
              </a:tblPr>
              <a:tblGrid>
                <a:gridCol w="3249557"/>
                <a:gridCol w="731151"/>
                <a:gridCol w="812390"/>
                <a:gridCol w="812390"/>
                <a:gridCol w="731151"/>
                <a:gridCol w="812390"/>
                <a:gridCol w="751550"/>
                <a:gridCol w="812390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IBM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MSH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YMR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SCS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CHT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YOO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Komunikacijski kanali (8)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Profiliranje  (2)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Povezivanje prema različitim kriterijima (2)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Podrška za timski rad (5)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Baza znanja (1)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Pretraživanje  (4)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Analiza  (2)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Sigurnost  (4)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Ukupno (28)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24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Analiza KDM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Dio potpore poslovnom odlučivanju</a:t>
            </a:r>
          </a:p>
          <a:p>
            <a:r>
              <a:rPr lang="hr-HR" dirty="0" smtClean="0"/>
              <a:t>Zaključivanje o komunikaciji zaposlenika</a:t>
            </a:r>
          </a:p>
          <a:p>
            <a:pPr lvl="1"/>
            <a:r>
              <a:rPr lang="hr-HR" dirty="0" smtClean="0"/>
              <a:t>Formalnost</a:t>
            </a:r>
          </a:p>
          <a:p>
            <a:pPr lvl="1"/>
            <a:r>
              <a:rPr lang="hr-HR" dirty="0" smtClean="0"/>
              <a:t>Kontekst</a:t>
            </a:r>
          </a:p>
          <a:p>
            <a:r>
              <a:rPr lang="hr-HR" dirty="0" smtClean="0"/>
              <a:t>Alati za analizu mreža</a:t>
            </a:r>
          </a:p>
          <a:p>
            <a:pPr lvl="1"/>
            <a:r>
              <a:rPr lang="hr-HR" dirty="0" smtClean="0"/>
              <a:t>Pajek</a:t>
            </a:r>
          </a:p>
          <a:p>
            <a:pPr lvl="1"/>
            <a:r>
              <a:rPr lang="hr-HR" dirty="0" err="1" smtClean="0"/>
              <a:t>Ucinet</a:t>
            </a:r>
            <a:endParaRPr lang="hr-HR" dirty="0" smtClean="0"/>
          </a:p>
          <a:p>
            <a:pPr lvl="1"/>
            <a:r>
              <a:rPr lang="hr-HR" dirty="0" err="1" smtClean="0"/>
              <a:t>NetMiner</a:t>
            </a:r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57056" y="3573016"/>
            <a:ext cx="3168352" cy="2088232"/>
            <a:chOff x="6321152" y="3429000"/>
            <a:chExt cx="1512168" cy="921516"/>
          </a:xfrm>
        </p:grpSpPr>
        <p:pic>
          <p:nvPicPr>
            <p:cNvPr id="8" name="Picture 7" descr="http://lh3.ggpht.com/-3v1C0RHmLHQ/TtjduImOa0I/AAAAAAAACDA/wNETvjCP7Qw/black-orange-men-network-hi%25255B8%25255D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825208" y="3429000"/>
              <a:ext cx="1008112" cy="758054"/>
            </a:xfrm>
            <a:prstGeom prst="rect">
              <a:avLst/>
            </a:prstGeom>
            <a:noFill/>
          </p:spPr>
        </p:pic>
        <p:pic>
          <p:nvPicPr>
            <p:cNvPr id="9" name="Picture 36" descr="http://www.capitaldesign.ca/demo/images/magnif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1152" y="3627162"/>
              <a:ext cx="936104" cy="723354"/>
            </a:xfrm>
            <a:prstGeom prst="rect">
              <a:avLst/>
            </a:prstGeom>
            <a:noFill/>
          </p:spPr>
        </p:pic>
        <p:pic>
          <p:nvPicPr>
            <p:cNvPr id="10" name="Picture 7" descr="D:\My Docs\FER\Diplomski\Diplomski rad\Slike\orangeMa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6016" y="3627163"/>
              <a:ext cx="521240" cy="5040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 sustava za analizu KDM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2012.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3FA24-11D8-435A-8B62-13A57DE06536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9823" y="1478838"/>
            <a:ext cx="5486425" cy="4686466"/>
            <a:chOff x="94853" y="755898"/>
            <a:chExt cx="7160691" cy="5940264"/>
          </a:xfrm>
        </p:grpSpPr>
        <p:sp>
          <p:nvSpPr>
            <p:cNvPr id="7" name="Rounded Rectangle 6"/>
            <p:cNvSpPr/>
            <p:nvPr/>
          </p:nvSpPr>
          <p:spPr>
            <a:xfrm rot="19315493">
              <a:off x="4014422" y="755898"/>
              <a:ext cx="3241122" cy="4036098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8" name="Curved Up Arrow 7"/>
            <p:cNvSpPr/>
            <p:nvPr/>
          </p:nvSpPr>
          <p:spPr>
            <a:xfrm rot="8709442">
              <a:off x="1035732" y="3091688"/>
              <a:ext cx="4655206" cy="925428"/>
            </a:xfrm>
            <a:prstGeom prst="curvedUpArrow">
              <a:avLst>
                <a:gd name="adj1" fmla="val 16204"/>
                <a:gd name="adj2" fmla="val 50000"/>
                <a:gd name="adj3" fmla="val 2500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9" name="Cloud 8"/>
            <p:cNvSpPr/>
            <p:nvPr/>
          </p:nvSpPr>
          <p:spPr>
            <a:xfrm>
              <a:off x="4714283" y="2074805"/>
              <a:ext cx="2304256" cy="1440160"/>
            </a:xfrm>
            <a:prstGeom prst="cloud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2740858"/>
              <a:ext cx="1296144" cy="42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i="1" u="sng" dirty="0" smtClean="0"/>
                <a:t>Internet</a:t>
              </a:r>
              <a:endParaRPr lang="hr-HR" sz="1600" b="1" i="1" u="sng" dirty="0"/>
            </a:p>
          </p:txBody>
        </p:sp>
        <p:sp>
          <p:nvSpPr>
            <p:cNvPr id="11" name="Curved Up Arrow 10"/>
            <p:cNvSpPr/>
            <p:nvPr/>
          </p:nvSpPr>
          <p:spPr>
            <a:xfrm rot="19509442">
              <a:off x="2227047" y="4421334"/>
              <a:ext cx="4655206" cy="925428"/>
            </a:xfrm>
            <a:prstGeom prst="curvedUpArrow">
              <a:avLst>
                <a:gd name="adj1" fmla="val 16204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pic>
          <p:nvPicPr>
            <p:cNvPr id="12" name="Picture 6" descr="http://lh3.ggpht.com/-3v1C0RHmLHQ/TtjduImOa0I/AAAAAAAACDA/wNETvjCP7Qw/black-orange-men-network-hi%25255B8%25255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6131" y="4848520"/>
              <a:ext cx="1800200" cy="1353666"/>
            </a:xfrm>
            <a:prstGeom prst="rect">
              <a:avLst/>
            </a:prstGeom>
            <a:noFill/>
          </p:spPr>
        </p:pic>
        <p:pic>
          <p:nvPicPr>
            <p:cNvPr id="13" name="Picture 4" descr="http://www.cheekey.com/images/laptop_imag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299617" y="5215086"/>
              <a:ext cx="1400175" cy="1238250"/>
            </a:xfrm>
            <a:prstGeom prst="rect">
              <a:avLst/>
            </a:prstGeom>
            <a:noFill/>
          </p:spPr>
        </p:pic>
        <p:pic>
          <p:nvPicPr>
            <p:cNvPr id="14" name="Picture 2" descr="http://icons.iconarchive.com/icons/artua/dragon-soft/512/User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79512" y="4293096"/>
              <a:ext cx="1584176" cy="1584176"/>
            </a:xfrm>
            <a:prstGeom prst="rect">
              <a:avLst/>
            </a:prstGeom>
            <a:noFill/>
          </p:spPr>
        </p:pic>
        <p:pic>
          <p:nvPicPr>
            <p:cNvPr id="15" name="Picture 7" descr="D:\My Docs\FER\Diplomski\Diplomski rad\Slike\orangeMa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3068960"/>
              <a:ext cx="1008112" cy="97487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94853" y="5949280"/>
              <a:ext cx="1379168" cy="46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/>
                <a:t>Korisnik</a:t>
              </a:r>
              <a:endParaRPr lang="hr-HR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26483" y="6228020"/>
              <a:ext cx="2444926" cy="46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/>
                <a:t>Mreža za analizu</a:t>
              </a:r>
              <a:endParaRPr lang="hr-HR" sz="1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477" y="2763898"/>
              <a:ext cx="2308097" cy="46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/>
                <a:t>Rezultat analize</a:t>
              </a:r>
              <a:endParaRPr lang="hr-HR" sz="1800" b="1" dirty="0"/>
            </a:p>
          </p:txBody>
        </p:sp>
        <p:pic>
          <p:nvPicPr>
            <p:cNvPr id="19" name="Picture 14" descr="http://help.sana-software.com/_sana_/handlers/getfile.ashx/3858117f-39ab-4a5b-931f-0d2e21c2aa67/ConfigurationPN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2132856"/>
              <a:ext cx="1065875" cy="93610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 rot="19301583">
              <a:off x="3788104" y="1116845"/>
              <a:ext cx="1656184" cy="468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800" b="1" i="1" u="sng" dirty="0" smtClean="0">
                  <a:solidFill>
                    <a:schemeClr val="bg1"/>
                  </a:solidFill>
                </a:rPr>
                <a:t>Crna kutija</a:t>
              </a:r>
              <a:endParaRPr lang="hr-HR" b="1" i="1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5179</TotalTime>
  <Words>712</Words>
  <Application>Microsoft Office PowerPoint</Application>
  <PresentationFormat>A4 Paper (210x297 mm)</PresentationFormat>
  <Paragraphs>250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Picture</vt:lpstr>
      <vt:lpstr>DIPLOMSKI RAD br. 316  Platforma za korporativnu društvenu umreženost</vt:lpstr>
      <vt:lpstr>Sadržaj</vt:lpstr>
      <vt:lpstr>Javne i korporativne društvene mreže</vt:lpstr>
      <vt:lpstr>Platforma za KDM</vt:lpstr>
      <vt:lpstr>Komponente KDM prema funkcijama</vt:lpstr>
      <vt:lpstr>Usporedba postojećih platformi za KDM</vt:lpstr>
      <vt:lpstr>Usporedba postojećih platformi za KDM</vt:lpstr>
      <vt:lpstr>Analiza KDM</vt:lpstr>
      <vt:lpstr>Model sustava za analizu KDM</vt:lpstr>
      <vt:lpstr>Model sustava za analizu KDM</vt:lpstr>
      <vt:lpstr>Arhitektura sustava za analizu KDM</vt:lpstr>
      <vt:lpstr>Web-usluga CSNWebService</vt:lpstr>
      <vt:lpstr>Web-usluga CSNWebService</vt:lpstr>
      <vt:lpstr>Web-aplikacija FER CSN Analysis</vt:lpstr>
      <vt:lpstr>Izazovi prilikom implementacije</vt:lpstr>
      <vt:lpstr>Zaključak i budući rad</vt:lpstr>
    </vt:vector>
  </TitlesOfParts>
  <Company>ZZT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Luka</cp:lastModifiedBy>
  <cp:revision>189</cp:revision>
  <cp:lastPrinted>2000-09-28T09:29:38Z</cp:lastPrinted>
  <dcterms:created xsi:type="dcterms:W3CDTF">2000-09-28T08:01:50Z</dcterms:created>
  <dcterms:modified xsi:type="dcterms:W3CDTF">2012-06-30T09:58:39Z</dcterms:modified>
</cp:coreProperties>
</file>