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theme/themeOverride5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1" r:id="rId1"/>
    <p:sldMasterId id="2147483673" r:id="rId2"/>
    <p:sldMasterId id="2147483675" r:id="rId3"/>
    <p:sldMasterId id="2147483677" r:id="rId4"/>
    <p:sldMasterId id="2147483911" r:id="rId5"/>
  </p:sldMasterIdLst>
  <p:notesMasterIdLst>
    <p:notesMasterId r:id="rId42"/>
  </p:notesMasterIdLst>
  <p:handoutMasterIdLst>
    <p:handoutMasterId r:id="rId43"/>
  </p:handoutMasterIdLst>
  <p:sldIdLst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56" r:id="rId14"/>
    <p:sldId id="258" r:id="rId15"/>
    <p:sldId id="284" r:id="rId16"/>
    <p:sldId id="285" r:id="rId17"/>
    <p:sldId id="286" r:id="rId18"/>
    <p:sldId id="317" r:id="rId19"/>
    <p:sldId id="288" r:id="rId20"/>
    <p:sldId id="319" r:id="rId21"/>
    <p:sldId id="274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</p:sldIdLst>
  <p:sldSz cx="9144000" cy="6858000" type="screen4x3"/>
  <p:notesSz cx="7099300" cy="10234613"/>
  <p:embeddedFontLst>
    <p:embeddedFont>
      <p:font typeface="Wingdings 2" panose="05020102010507070707" pitchFamily="18" charset="2"/>
      <p:regular r:id="rId44"/>
    </p:embeddedFont>
    <p:embeddedFont>
      <p:font typeface="ＭＳ Ｐゴシック" panose="020B0600070205080204" pitchFamily="34" charset="-128"/>
      <p:regular r:id="rId45"/>
    </p:embeddedFont>
    <p:embeddedFont>
      <p:font typeface="Lucida Sans Unicode" panose="020B0602030504020204" pitchFamily="3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Wingdings 3" panose="05040102010807070707" pitchFamily="18" charset="2"/>
      <p:regular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Arial Narrow" panose="020B0606020202030204" pitchFamily="34" charset="0"/>
      <p:regular r:id="rId56"/>
      <p:bold r:id="rId57"/>
      <p:italic r:id="rId58"/>
      <p:boldItalic r:id="rId59"/>
    </p:embeddedFont>
  </p:embeddedFontLst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C1"/>
    <a:srgbClr val="E40000"/>
    <a:srgbClr val="00FF00"/>
    <a:srgbClr val="FF6600"/>
    <a:srgbClr val="FFFFCC"/>
    <a:srgbClr val="FFFFFF"/>
    <a:srgbClr val="C2242C"/>
    <a:srgbClr val="96BD07"/>
    <a:srgbClr val="E80000"/>
    <a:srgbClr val="C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9341" autoAdjust="0"/>
  </p:normalViewPr>
  <p:slideViewPr>
    <p:cSldViewPr snapToGrid="0">
      <p:cViewPr varScale="1">
        <p:scale>
          <a:sx n="80" d="100"/>
          <a:sy n="80" d="100"/>
        </p:scale>
        <p:origin x="96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196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260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281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265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General</c:formatCode>
                <c:ptCount val="1"/>
                <c:pt idx="0">
                  <c:v>246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General</c:formatCode>
                <c:ptCount val="1"/>
                <c:pt idx="0">
                  <c:v>238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Sheet1!$I$2</c:f>
              <c:numCache>
                <c:formatCode>General</c:formatCode>
                <c:ptCount val="1"/>
                <c:pt idx="0">
                  <c:v>271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8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Sheet1!$J$2</c:f>
              <c:numCache>
                <c:formatCode>General</c:formatCode>
                <c:ptCount val="1"/>
                <c:pt idx="0">
                  <c:v>270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Sheet1!$K$2</c:f>
              <c:numCache>
                <c:formatCode>General</c:formatCode>
                <c:ptCount val="1"/>
                <c:pt idx="0">
                  <c:v>273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Sheet1!$L$2</c:f>
              <c:numCache>
                <c:formatCode>General</c:formatCode>
                <c:ptCount val="1"/>
                <c:pt idx="0">
                  <c:v>291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Sheet1!$M$2</c:f>
              <c:numCache>
                <c:formatCode>General</c:formatCode>
                <c:ptCount val="1"/>
                <c:pt idx="0">
                  <c:v>362</c:v>
                </c:pt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Sheet1!$N$2</c:f>
              <c:numCache>
                <c:formatCode>General</c:formatCode>
                <c:ptCount val="1"/>
                <c:pt idx="0">
                  <c:v>412</c:v>
                </c:pt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Sheet1!$O$2</c:f>
              <c:numCache>
                <c:formatCode>General</c:formatCode>
                <c:ptCount val="1"/>
                <c:pt idx="0">
                  <c:v>458</c:v>
                </c:pt>
              </c:numCache>
            </c:numRef>
          </c:val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Series 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Sheet1!$P$2</c:f>
              <c:numCache>
                <c:formatCode>General</c:formatCode>
                <c:ptCount val="1"/>
                <c:pt idx="0">
                  <c:v>465</c:v>
                </c:pt>
              </c:numCache>
            </c:numRef>
          </c:val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Series 15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Sheet1!$Q$2</c:f>
              <c:numCache>
                <c:formatCode>General</c:formatCode>
                <c:ptCount val="1"/>
                <c:pt idx="0">
                  <c:v>472</c:v>
                </c:pt>
              </c:numCache>
            </c:numRef>
          </c:val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Series 16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Sheet1!$R$2</c:f>
              <c:numCache>
                <c:formatCode>General</c:formatCode>
                <c:ptCount val="1"/>
                <c:pt idx="0">
                  <c:v>505</c:v>
                </c:pt>
              </c:numCache>
            </c:numRef>
          </c:val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Series 17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Sheet1!$S$2</c:f>
              <c:numCache>
                <c:formatCode>General</c:formatCode>
                <c:ptCount val="1"/>
                <c:pt idx="0">
                  <c:v>514</c:v>
                </c:pt>
              </c:numCache>
            </c:numRef>
          </c:val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Series 18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Sheet1!$T$2</c:f>
              <c:numCache>
                <c:formatCode>General</c:formatCode>
                <c:ptCount val="1"/>
                <c:pt idx="0">
                  <c:v>517</c:v>
                </c:pt>
              </c:numCache>
            </c:numRef>
          </c:val>
        </c:ser>
        <c:ser>
          <c:idx val="19"/>
          <c:order val="19"/>
          <c:tx>
            <c:strRef>
              <c:f>Sheet1!$U$1</c:f>
              <c:strCache>
                <c:ptCount val="1"/>
                <c:pt idx="0">
                  <c:v>Series 19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latin typeface="Arial" pitchFamily="34" charset="0"/>
                    <a:cs typeface="Arial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Sheet1!$U$2</c:f>
              <c:numCache>
                <c:formatCode>General</c:formatCode>
                <c:ptCount val="1"/>
                <c:pt idx="0">
                  <c:v>519</c:v>
                </c:pt>
              </c:numCache>
            </c:numRef>
          </c:val>
        </c:ser>
        <c:ser>
          <c:idx val="20"/>
          <c:order val="20"/>
          <c:tx>
            <c:strRef>
              <c:f>Sheet1!$V$1</c:f>
              <c:strCache>
                <c:ptCount val="1"/>
                <c:pt idx="0">
                  <c:v>Series 20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Sheet1!$V$2</c:f>
              <c:numCache>
                <c:formatCode>General</c:formatCode>
                <c:ptCount val="1"/>
                <c:pt idx="0">
                  <c:v>515</c:v>
                </c:pt>
              </c:numCache>
            </c:numRef>
          </c:val>
        </c:ser>
        <c:ser>
          <c:idx val="21"/>
          <c:order val="21"/>
          <c:tx>
            <c:strRef>
              <c:f>Sheet1!$W$1</c:f>
              <c:strCache>
                <c:ptCount val="1"/>
                <c:pt idx="0">
                  <c:v>Series 21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Sheet1!$W$2</c:f>
              <c:numCache>
                <c:formatCode>General</c:formatCode>
                <c:ptCount val="1"/>
                <c:pt idx="0">
                  <c:v>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0"/>
        <c:axId val="236970720"/>
        <c:axId val="236971280"/>
      </c:barChart>
      <c:catAx>
        <c:axId val="236970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B0F0"/>
                </a:solidFill>
              </a:defRPr>
            </a:pPr>
            <a:endParaRPr lang="sr-Latn-RS"/>
          </a:p>
        </c:txPr>
        <c:crossAx val="236971280"/>
        <c:crosses val="autoZero"/>
        <c:auto val="1"/>
        <c:lblAlgn val="ctr"/>
        <c:lblOffset val="100"/>
        <c:noMultiLvlLbl val="0"/>
      </c:catAx>
      <c:valAx>
        <c:axId val="236971280"/>
        <c:scaling>
          <c:orientation val="minMax"/>
          <c:max val="5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sr-Latn-RS"/>
          </a:p>
        </c:txPr>
        <c:crossAx val="236970720"/>
        <c:crosses val="autoZero"/>
        <c:crossBetween val="between"/>
        <c:majorUnit val="50"/>
      </c:valAx>
    </c:plotArea>
    <c:plotVisOnly val="1"/>
    <c:dispBlanksAs val="gap"/>
    <c:showDLblsOverMax val="0"/>
  </c:chart>
  <c:txPr>
    <a:bodyPr/>
    <a:lstStyle/>
    <a:p>
      <a:pPr>
        <a:defRPr sz="1050"/>
      </a:pPr>
      <a:endParaRPr lang="sr-Latn-R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16205818389552"/>
          <c:y val="2.8901334020661393E-2"/>
          <c:w val="0.87461727624108421"/>
          <c:h val="0.872371162706801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Ukupna prodaja</c:v>
                </c:pt>
              </c:strCache>
            </c:strRef>
          </c:tx>
          <c:spPr>
            <a:ln w="50809">
              <a:solidFill>
                <a:schemeClr val="accent2">
                  <a:lumMod val="75000"/>
                </a:schemeClr>
              </a:solidFill>
              <a:prstDash val="solid"/>
              <a:bevel/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Pt>
            <c:idx val="1"/>
            <c:bubble3D val="0"/>
            <c:spPr>
              <a:ln w="50809">
                <a:solidFill>
                  <a:schemeClr val="accent2">
                    <a:lumMod val="75000"/>
                  </a:schemeClr>
                </a:solidFill>
                <a:prstDash val="solid"/>
                <a:bevel/>
                <a:headEnd type="oval"/>
                <a:tailEnd type="none" w="lg" len="lg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dPt>
          <c:cat>
            <c:numRef>
              <c:f>Sheet1!$B$1:$Z$1</c:f>
              <c:numCache>
                <c:formatCode>General</c:formatCode>
                <c:ptCount val="25"/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numCache>
            </c:numRef>
          </c:cat>
          <c:val>
            <c:numRef>
              <c:f>Sheet1!$B$2:$Z$2</c:f>
              <c:numCache>
                <c:formatCode>General</c:formatCode>
                <c:ptCount val="25"/>
                <c:pt idx="1">
                  <c:v>1.841</c:v>
                </c:pt>
                <c:pt idx="2">
                  <c:v>2.8</c:v>
                </c:pt>
                <c:pt idx="3">
                  <c:v>3.6</c:v>
                </c:pt>
                <c:pt idx="4">
                  <c:v>4.0249999999999915</c:v>
                </c:pt>
                <c:pt idx="5">
                  <c:v>5.55</c:v>
                </c:pt>
                <c:pt idx="6">
                  <c:v>6.25</c:v>
                </c:pt>
                <c:pt idx="7">
                  <c:v>7</c:v>
                </c:pt>
                <c:pt idx="8">
                  <c:v>7.6099999999999985</c:v>
                </c:pt>
                <c:pt idx="9">
                  <c:v>8.4</c:v>
                </c:pt>
                <c:pt idx="10">
                  <c:v>8</c:v>
                </c:pt>
                <c:pt idx="11">
                  <c:v>7.9</c:v>
                </c:pt>
                <c:pt idx="12">
                  <c:v>12.285</c:v>
                </c:pt>
                <c:pt idx="13">
                  <c:v>14.4</c:v>
                </c:pt>
                <c:pt idx="14">
                  <c:v>14.8</c:v>
                </c:pt>
                <c:pt idx="15">
                  <c:v>17</c:v>
                </c:pt>
                <c:pt idx="16">
                  <c:v>18.7</c:v>
                </c:pt>
                <c:pt idx="17">
                  <c:v>24.146000000000001</c:v>
                </c:pt>
                <c:pt idx="18">
                  <c:v>25.663</c:v>
                </c:pt>
                <c:pt idx="19">
                  <c:v>21.826000000000001</c:v>
                </c:pt>
                <c:pt idx="20">
                  <c:v>20.664999999999999</c:v>
                </c:pt>
                <c:pt idx="21">
                  <c:v>27.4</c:v>
                </c:pt>
                <c:pt idx="22">
                  <c:v>25.5</c:v>
                </c:pt>
                <c:pt idx="23">
                  <c:v>24.5</c:v>
                </c:pt>
                <c:pt idx="24">
                  <c:v>26.4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9971552"/>
        <c:axId val="239972672"/>
      </c:lineChart>
      <c:catAx>
        <c:axId val="23997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5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0" i="1" u="none" strike="noStrike" baseline="0">
                <a:solidFill>
                  <a:srgbClr val="002060"/>
                </a:solidFill>
                <a:latin typeface="Calibri" pitchFamily="34" charset="0"/>
                <a:ea typeface="Univers"/>
                <a:cs typeface="Calibri" pitchFamily="34" charset="0"/>
              </a:defRPr>
            </a:pPr>
            <a:endParaRPr lang="sr-Latn-RS"/>
          </a:p>
        </c:txPr>
        <c:crossAx val="239972672"/>
        <c:crossesAt val="0"/>
        <c:auto val="0"/>
        <c:lblAlgn val="ctr"/>
        <c:lblOffset val="100"/>
        <c:noMultiLvlLbl val="0"/>
      </c:catAx>
      <c:valAx>
        <c:axId val="239972672"/>
        <c:scaling>
          <c:orientation val="minMax"/>
        </c:scaling>
        <c:delete val="0"/>
        <c:axPos val="l"/>
        <c:majorGridlines>
          <c:spPr>
            <a:ln w="1958">
              <a:solidFill>
                <a:srgbClr val="92D05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hr-HR" b="1" dirty="0">
                    <a:solidFill>
                      <a:srgbClr val="002060"/>
                    </a:solidFill>
                  </a:rPr>
                  <a:t>mil. €</a:t>
                </a:r>
              </a:p>
            </c:rich>
          </c:tx>
          <c:layout>
            <c:manualLayout>
              <c:xMode val="edge"/>
              <c:yMode val="edge"/>
              <c:x val="8.3326359567373331E-3"/>
              <c:y val="0.41551872297101722"/>
            </c:manualLayout>
          </c:layout>
          <c:overlay val="0"/>
          <c:spPr>
            <a:noFill/>
            <a:ln w="1566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95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algn="ctr">
              <a:defRPr lang="hr-HR" sz="1600" b="0" i="1" u="none" strike="noStrike" kern="1200" baseline="0">
                <a:solidFill>
                  <a:srgbClr val="002060"/>
                </a:solidFill>
                <a:latin typeface="Calibri" pitchFamily="34" charset="0"/>
                <a:ea typeface="Univers"/>
                <a:cs typeface="Calibri" pitchFamily="34" charset="0"/>
              </a:defRPr>
            </a:pPr>
            <a:endParaRPr lang="sr-Latn-RS"/>
          </a:p>
        </c:txPr>
        <c:crossAx val="239971552"/>
        <c:crossesAt val="1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86" b="0" i="0" u="none" strike="noStrike" baseline="0">
          <a:solidFill>
            <a:schemeClr val="tx1"/>
          </a:solidFill>
          <a:latin typeface="Univers"/>
          <a:ea typeface="Univers"/>
          <a:cs typeface="Univers"/>
        </a:defRPr>
      </a:pPr>
      <a:endParaRPr lang="sr-Latn-R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03F4711-92D2-4D63-9FFA-F5FC81CE6131}" type="datetime1">
              <a:rPr lang="hr-HR"/>
              <a:pPr>
                <a:defRPr/>
              </a:pPr>
              <a:t>14.10.2015.</a:t>
            </a:fld>
            <a:endParaRPr lang="hr-HR"/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r-HR" altLang="sr-Latn-RS"/>
              <a:t>Ak. god. 2008/2009</a:t>
            </a: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75D49E3-1081-4BDC-AD67-9D388A8B199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815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86720738-4EF5-41F8-BA0F-7AEE30981D68}" type="datetime1">
              <a:rPr lang="hr-HR"/>
              <a:pPr>
                <a:defRPr/>
              </a:pPr>
              <a:t>14.10.2015.</a:t>
            </a:fld>
            <a:endParaRPr lang="hr-HR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noProof="0" smtClean="0"/>
              <a:t>Click to edit Master text styles</a:t>
            </a:r>
          </a:p>
          <a:p>
            <a:pPr lvl="1"/>
            <a:r>
              <a:rPr lang="hr-HR" altLang="sr-Latn-RS" noProof="0" smtClean="0"/>
              <a:t>Second level</a:t>
            </a:r>
          </a:p>
          <a:p>
            <a:pPr lvl="2"/>
            <a:r>
              <a:rPr lang="hr-HR" altLang="sr-Latn-RS" noProof="0" smtClean="0"/>
              <a:t>Third level</a:t>
            </a:r>
          </a:p>
          <a:p>
            <a:pPr lvl="3"/>
            <a:r>
              <a:rPr lang="hr-HR" altLang="sr-Latn-RS" noProof="0" smtClean="0"/>
              <a:t>Fourth level</a:t>
            </a:r>
          </a:p>
          <a:p>
            <a:pPr lvl="4"/>
            <a:r>
              <a:rPr lang="hr-HR" altLang="sr-Latn-R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r-HR" altLang="sr-Latn-RS"/>
              <a:t>Ak. god. 2008/2009</a:t>
            </a: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BE4B9F19-A438-4521-9B32-84CCAE057AC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41942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03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altLang="en-US" smtClean="0">
              <a:latin typeface="Arial" charset="0"/>
            </a:endParaRPr>
          </a:p>
        </p:txBody>
      </p:sp>
      <p:sp>
        <p:nvSpPr>
          <p:cNvPr id="54276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altLang="en-US" smtClean="0">
                <a:latin typeface="Arial" charset="0"/>
              </a:rPr>
              <a:t>Ak. god. 2008/2009</a:t>
            </a: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4DF649-0C0B-404A-86C7-0B2AE6EC04E2}" type="slidenum">
              <a:rPr lang="hr-HR" altLang="en-US" smtClean="0"/>
              <a:pPr/>
              <a:t>11</a:t>
            </a:fld>
            <a:endParaRPr lang="hr-HR" altLang="en-US" smtClean="0"/>
          </a:p>
        </p:txBody>
      </p:sp>
    </p:spTree>
    <p:extLst>
      <p:ext uri="{BB962C8B-B14F-4D97-AF65-F5344CB8AC3E}">
        <p14:creationId xmlns:p14="http://schemas.microsoft.com/office/powerpoint/2010/main" val="187997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altLang="en-US" smtClean="0">
              <a:latin typeface="Arial" charset="0"/>
            </a:endParaRPr>
          </a:p>
        </p:txBody>
      </p:sp>
      <p:sp>
        <p:nvSpPr>
          <p:cNvPr id="55300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altLang="en-US" smtClean="0">
                <a:latin typeface="Arial" charset="0"/>
              </a:rPr>
              <a:t>Ak. god. 2008/2009</a:t>
            </a:r>
          </a:p>
        </p:txBody>
      </p:sp>
      <p:sp>
        <p:nvSpPr>
          <p:cNvPr id="553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6F8B02-CCEE-48E4-BC8E-1B39E254C6CF}" type="slidenum">
              <a:rPr lang="hr-HR" altLang="en-US" smtClean="0"/>
              <a:pPr/>
              <a:t>12</a:t>
            </a:fld>
            <a:endParaRPr lang="hr-HR" altLang="en-US" smtClean="0"/>
          </a:p>
        </p:txBody>
      </p:sp>
    </p:spTree>
    <p:extLst>
      <p:ext uri="{BB962C8B-B14F-4D97-AF65-F5344CB8AC3E}">
        <p14:creationId xmlns:p14="http://schemas.microsoft.com/office/powerpoint/2010/main" val="4029458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altLang="en-US" smtClean="0">
              <a:latin typeface="Arial" charset="0"/>
            </a:endParaRPr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altLang="en-US" smtClean="0">
                <a:latin typeface="Arial" charset="0"/>
              </a:rPr>
              <a:t>Ak. god. 2008/2009</a:t>
            </a:r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0C0324-5EC0-4F4D-B4BE-AFA0400013CE}" type="slidenum">
              <a:rPr lang="hr-HR" altLang="en-US" smtClean="0"/>
              <a:pPr/>
              <a:t>13</a:t>
            </a:fld>
            <a:endParaRPr lang="hr-HR" altLang="en-US" smtClean="0"/>
          </a:p>
        </p:txBody>
      </p:sp>
    </p:spTree>
    <p:extLst>
      <p:ext uri="{BB962C8B-B14F-4D97-AF65-F5344CB8AC3E}">
        <p14:creationId xmlns:p14="http://schemas.microsoft.com/office/powerpoint/2010/main" val="155494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altLang="en-US" smtClean="0">
              <a:latin typeface="Arial" charset="0"/>
            </a:endParaRPr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altLang="en-US" smtClean="0">
                <a:latin typeface="Arial" charset="0"/>
              </a:rPr>
              <a:t>Ak. god. 2008/2009</a:t>
            </a: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B6C576-314F-4A62-ABA2-A677424F19D4}" type="slidenum">
              <a:rPr lang="hr-HR" altLang="en-US" smtClean="0"/>
              <a:pPr/>
              <a:t>15</a:t>
            </a:fld>
            <a:endParaRPr lang="hr-HR" altLang="en-US" smtClean="0"/>
          </a:p>
        </p:txBody>
      </p:sp>
    </p:spTree>
    <p:extLst>
      <p:ext uri="{BB962C8B-B14F-4D97-AF65-F5344CB8AC3E}">
        <p14:creationId xmlns:p14="http://schemas.microsoft.com/office/powerpoint/2010/main" val="155074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altLang="en-US" smtClean="0">
              <a:latin typeface="Arial" charset="0"/>
            </a:endParaRPr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altLang="en-US" smtClean="0">
                <a:latin typeface="Arial" charset="0"/>
              </a:rPr>
              <a:t>Ak. god. 2008/2009</a:t>
            </a: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B6C576-314F-4A62-ABA2-A677424F19D4}" type="slidenum">
              <a:rPr lang="hr-HR" altLang="en-US" smtClean="0"/>
              <a:pPr/>
              <a:t>16</a:t>
            </a:fld>
            <a:endParaRPr lang="hr-HR" altLang="en-US" smtClean="0"/>
          </a:p>
        </p:txBody>
      </p:sp>
    </p:spTree>
    <p:extLst>
      <p:ext uri="{BB962C8B-B14F-4D97-AF65-F5344CB8AC3E}">
        <p14:creationId xmlns:p14="http://schemas.microsoft.com/office/powerpoint/2010/main" val="2598123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altLang="en-US" smtClean="0">
              <a:latin typeface="Arial" charset="0"/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altLang="en-US" smtClean="0">
                <a:latin typeface="Arial" charset="0"/>
              </a:rPr>
              <a:t>Ak. god. 2008/2009</a:t>
            </a: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2D6410-C32D-4859-9920-498544004E24}" type="slidenum">
              <a:rPr lang="hr-HR" altLang="en-US" smtClean="0"/>
              <a:pPr/>
              <a:t>17</a:t>
            </a:fld>
            <a:endParaRPr lang="hr-HR" altLang="en-US" smtClean="0"/>
          </a:p>
        </p:txBody>
      </p:sp>
    </p:spTree>
    <p:extLst>
      <p:ext uri="{BB962C8B-B14F-4D97-AF65-F5344CB8AC3E}">
        <p14:creationId xmlns:p14="http://schemas.microsoft.com/office/powerpoint/2010/main" val="2141610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39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60420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604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C2AE2-0315-4B60-B371-5844A9FB5213}" type="slidenum">
              <a:rPr lang="hr-HR" smtClean="0"/>
              <a:pPr/>
              <a:t>19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121565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61444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0E49CA-73E2-44CB-927E-9AC696D90AFB}" type="slidenum">
              <a:rPr lang="hr-HR" smtClean="0"/>
              <a:pPr/>
              <a:t>20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507627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C70EC8-EEF2-435D-BE45-F7B1DA700453}" type="slidenum">
              <a:rPr lang="hr-HR" smtClean="0"/>
              <a:pPr/>
              <a:t>22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73580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46084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7385BA-5906-4AC6-9C9A-13BC1FABD273}" type="slidenum">
              <a:rPr lang="hr-HR" smtClean="0"/>
              <a:pPr/>
              <a:t>2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825146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634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C4559B-C484-456C-829C-D4A0EEF6C20C}" type="slidenum">
              <a:rPr lang="hr-HR" smtClean="0"/>
              <a:pPr/>
              <a:t>23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035558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64516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645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1D2DA8-F9AC-4F86-A8A6-170658D53185}" type="slidenum">
              <a:rPr lang="hr-HR" smtClean="0"/>
              <a:pPr/>
              <a:t>24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025357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18DB3D-4982-414A-ADAC-EE3F8D7C9DC3}" type="slidenum">
              <a:rPr lang="hr-HR" smtClean="0"/>
              <a:pPr/>
              <a:t>25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029127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6758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675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847A7F-4B0D-48AC-8AC5-748144432E0C}" type="slidenum">
              <a:rPr lang="hr-HR" smtClean="0"/>
              <a:pPr/>
              <a:t>26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061987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01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F5C400-7441-46F8-A636-9B2B00BAC3C2}" type="slidenum">
              <a:rPr lang="hr-HR" altLang="sr-Latn-RS" smtClean="0">
                <a:latin typeface="Arial" charset="0"/>
              </a:rPr>
              <a:pPr/>
              <a:t>28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8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F5C400-7441-46F8-A636-9B2B00BAC3C2}" type="slidenum">
              <a:rPr lang="hr-HR" altLang="sr-Latn-RS" smtClean="0">
                <a:latin typeface="Arial" charset="0"/>
              </a:rPr>
              <a:pPr/>
              <a:t>29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44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F5C400-7441-46F8-A636-9B2B00BAC3C2}" type="slidenum">
              <a:rPr lang="hr-HR" altLang="sr-Latn-RS" smtClean="0">
                <a:latin typeface="Arial" charset="0"/>
              </a:rPr>
              <a:pPr/>
              <a:t>30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718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F5C400-7441-46F8-A636-9B2B00BAC3C2}" type="slidenum">
              <a:rPr lang="hr-HR" altLang="sr-Latn-RS" smtClean="0">
                <a:latin typeface="Arial" charset="0"/>
              </a:rPr>
              <a:pPr/>
              <a:t>31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65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F5C400-7441-46F8-A636-9B2B00BAC3C2}" type="slidenum">
              <a:rPr lang="hr-HR" altLang="sr-Latn-RS" smtClean="0">
                <a:latin typeface="Arial" charset="0"/>
              </a:rPr>
              <a:pPr/>
              <a:t>32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0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596C85-F9C0-4B15-8533-ED8FAAEE629A}" type="slidenum">
              <a:rPr lang="hr-HR" smtClean="0"/>
              <a:pPr/>
              <a:t>3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208050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F5C400-7441-46F8-A636-9B2B00BAC3C2}" type="slidenum">
              <a:rPr lang="hr-HR" altLang="sr-Latn-RS" smtClean="0">
                <a:latin typeface="Arial" charset="0"/>
              </a:rPr>
              <a:pPr/>
              <a:t>33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64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F5C400-7441-46F8-A636-9B2B00BAC3C2}" type="slidenum">
              <a:rPr lang="hr-HR" altLang="sr-Latn-RS" smtClean="0">
                <a:latin typeface="Arial" charset="0"/>
              </a:rPr>
              <a:pPr/>
              <a:t>34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342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F5C400-7441-46F8-A636-9B2B00BAC3C2}" type="slidenum">
              <a:rPr lang="hr-HR" altLang="sr-Latn-RS" smtClean="0">
                <a:latin typeface="Arial" charset="0"/>
              </a:rPr>
              <a:pPr/>
              <a:t>35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70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>
              <a:latin typeface="Arial" charset="0"/>
            </a:endParaRPr>
          </a:p>
        </p:txBody>
      </p:sp>
      <p:sp>
        <p:nvSpPr>
          <p:cNvPr id="31748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smtClean="0">
                <a:latin typeface="Arial" charset="0"/>
              </a:rPr>
              <a:t>Ak. god. 2008/2009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04C4C34-EFFB-436C-AFA4-B164A17F125A}" type="slidenum">
              <a:rPr lang="hr-HR" altLang="sr-Latn-RS" smtClean="0">
                <a:latin typeface="Arial" charset="0"/>
              </a:rPr>
              <a:pPr/>
              <a:t>36</a:t>
            </a:fld>
            <a:endParaRPr lang="hr-HR" altLang="sr-Latn-R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2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2B630E-8C90-492E-B6F6-F025B48FC221}" type="slidenum">
              <a:rPr lang="hr-HR" smtClean="0"/>
              <a:pPr/>
              <a:t>4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27336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49156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4FD5FF-B011-4937-A653-D4CDCE6B8AEF}" type="slidenum">
              <a:rPr lang="hr-HR" smtClean="0"/>
              <a:pPr/>
              <a:t>5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79705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smtClean="0">
              <a:latin typeface="Arial" charset="0"/>
            </a:endParaRPr>
          </a:p>
        </p:txBody>
      </p:sp>
      <p:sp>
        <p:nvSpPr>
          <p:cNvPr id="50180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501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0CEC0C-E9D1-4403-851D-EB0EE1F3D3E3}" type="slidenum">
              <a:rPr lang="hr-HR" smtClean="0"/>
              <a:pPr/>
              <a:t>6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955128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r-HR" smtClean="0">
                <a:latin typeface="Arial" charset="0"/>
              </a:rPr>
              <a:t>                               Generatorski tranaformator 725 MVA,  21/410  kV0 za TS Obrenovac</a:t>
            </a: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smtClean="0">
                <a:latin typeface="Arial" charset="0"/>
              </a:rPr>
              <a:t>Ak. god. 2008/2009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9ED52F-3882-490A-B771-EB47A38A04C1}" type="slidenum">
              <a:rPr lang="hr-HR" smtClean="0"/>
              <a:pPr/>
              <a:t>7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31308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altLang="en-US" smtClean="0">
                <a:latin typeface="Arial" charset="0"/>
              </a:rPr>
              <a:t>Ak. god. 2008/2009</a:t>
            </a: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5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CS" altLang="en-US" smtClean="0">
              <a:latin typeface="Arial" charset="0"/>
            </a:endParaRPr>
          </a:p>
        </p:txBody>
      </p:sp>
      <p:sp>
        <p:nvSpPr>
          <p:cNvPr id="53252" name="Footer Placeholder 3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r-HR" altLang="en-US" smtClean="0">
                <a:latin typeface="Arial" charset="0"/>
              </a:rPr>
              <a:t>Ak. god. 2008/2009</a:t>
            </a:r>
          </a:p>
        </p:txBody>
      </p:sp>
      <p:sp>
        <p:nvSpPr>
          <p:cNvPr id="532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65CBC4-0740-4895-BA2D-27FBFF7D635C}" type="slidenum">
              <a:rPr lang="hr-HR" altLang="en-US" smtClean="0"/>
              <a:pPr/>
              <a:t>10</a:t>
            </a:fld>
            <a:endParaRPr lang="hr-HR" altLang="en-US" smtClean="0"/>
          </a:p>
        </p:txBody>
      </p:sp>
    </p:spTree>
    <p:extLst>
      <p:ext uri="{BB962C8B-B14F-4D97-AF65-F5344CB8AC3E}">
        <p14:creationId xmlns:p14="http://schemas.microsoft.com/office/powerpoint/2010/main" val="297621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new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-53975"/>
            <a:ext cx="3848100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 rot="16200000">
            <a:off x="-896143" y="3232944"/>
            <a:ext cx="2808287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altLang="sr-Latn-RS" sz="2800" smtClean="0">
                <a:solidFill>
                  <a:schemeClr val="bg1"/>
                </a:solidFill>
              </a:rPr>
              <a:t>ZESA 1925.-2015.</a:t>
            </a: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dt" sz="quarter" idx="10"/>
          </p:nvPr>
        </p:nvSpPr>
        <p:spPr>
          <a:xfrm>
            <a:off x="6902450" y="6483350"/>
            <a:ext cx="2133600" cy="238125"/>
          </a:xfrm>
        </p:spPr>
        <p:txBody>
          <a:bodyPr anchor="t"/>
          <a:lstStyle>
            <a:lvl1pPr algn="r"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DA099-020F-426B-8619-C1392AF4E31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188913"/>
            <a:ext cx="210820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175375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8AE38-20D0-4918-B71D-7B01C40F7953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w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3400" y="188913"/>
            <a:ext cx="3848100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logo_final"/>
          <p:cNvPicPr>
            <a:picLocks noChangeAspect="1" noChangeArrowheads="1"/>
          </p:cNvPicPr>
          <p:nvPr userDrawn="1"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140200" y="5808663"/>
            <a:ext cx="16684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1671638" y="2809875"/>
            <a:ext cx="7472362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0" y="-11113"/>
            <a:ext cx="1670050" cy="7778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FAKULTET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ELEKTROTEHNIKE I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RAČUNARSTVA</a:t>
            </a:r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-11113" y="6080125"/>
            <a:ext cx="1963738" cy="777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ZAVOD ZA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ELEKTROSTROJARSTVO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I AUTOMATIZACIJU</a:t>
            </a:r>
          </a:p>
        </p:txBody>
      </p:sp>
      <p:sp>
        <p:nvSpPr>
          <p:cNvPr id="3850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695450" y="1241425"/>
            <a:ext cx="7291388" cy="1544638"/>
          </a:xfrm>
        </p:spPr>
        <p:txBody>
          <a:bodyPr/>
          <a:lstStyle>
            <a:lvl1pPr>
              <a:defRPr sz="5000">
                <a:solidFill>
                  <a:srgbClr val="C80000"/>
                </a:solidFill>
              </a:defRPr>
            </a:lvl1pPr>
          </a:lstStyle>
          <a:p>
            <a:pPr lvl="0"/>
            <a:r>
              <a:rPr lang="hr-HR" altLang="sr-Latn-RS" noProof="0" smtClean="0"/>
              <a:t>NAZIV TEME</a:t>
            </a:r>
            <a:endParaRPr lang="en-GB" altLang="sr-Latn-RS" noProof="0" smtClean="0"/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52588" y="3860800"/>
            <a:ext cx="7334250" cy="129698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endParaRPr lang="hr-HR" altLang="sr-Latn-RS" noProof="0" smtClean="0"/>
          </a:p>
          <a:p>
            <a:pPr lvl="0"/>
            <a:r>
              <a:rPr lang="hr-HR" altLang="sr-Latn-RS" noProof="0" smtClean="0"/>
              <a:t>PREDAVAČ</a:t>
            </a:r>
            <a:endParaRPr lang="en-GB" altLang="sr-Latn-RS" noProof="0" smtClean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6902450" y="6483350"/>
            <a:ext cx="2133600" cy="238125"/>
          </a:xfrm>
        </p:spPr>
        <p:txBody>
          <a:bodyPr anchor="t"/>
          <a:lstStyle>
            <a:lvl1pPr algn="r"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88C85-893D-481A-8F55-74EBD103FBCF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09163-0426-47F1-B79C-8D776E79A4C9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38250"/>
            <a:ext cx="4141788" cy="507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5013" y="1238250"/>
            <a:ext cx="4141787" cy="507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BDB9C-B6CE-4D37-AB31-CF07AFE1063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D5072-8A9D-4E2B-B23B-2D26C4D6B4AF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C3422-8D6B-466D-B236-89187AEC5F0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F5B5-9574-4681-92B3-664A1F92A803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DCDD1-5EAB-4DC9-89B4-9D6984F0F61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6E7D4-A4FB-45A5-A7EE-4CE66EDDC3E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04030-321D-4BA6-9743-E4C6B6690F77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DFDAD-EA45-48AA-8691-2BE04349AC44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188913"/>
            <a:ext cx="210820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175375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6DDDF-A5AF-42F7-B73B-1536DCA3C883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w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3400" y="188913"/>
            <a:ext cx="3848100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ogo_final"/>
          <p:cNvPicPr>
            <a:picLocks noChangeAspect="1" noChangeArrowheads="1"/>
          </p:cNvPicPr>
          <p:nvPr userDrawn="1"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140200" y="5808663"/>
            <a:ext cx="16684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1671638" y="2809875"/>
            <a:ext cx="7472362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0" y="-11113"/>
            <a:ext cx="1670050" cy="7778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FAKULTET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ELEKTROTEHNIKE I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RAČUNARSTVA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-11113" y="6080125"/>
            <a:ext cx="1963738" cy="777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ZAVOD ZA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ELEKTROSTROJARSTVO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I AUTOMATIZACIJU</a:t>
            </a:r>
          </a:p>
        </p:txBody>
      </p:sp>
      <p:sp>
        <p:nvSpPr>
          <p:cNvPr id="419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95450" y="1241425"/>
            <a:ext cx="7291388" cy="1544638"/>
          </a:xfrm>
        </p:spPr>
        <p:txBody>
          <a:bodyPr/>
          <a:lstStyle>
            <a:lvl1pPr>
              <a:defRPr sz="5000">
                <a:solidFill>
                  <a:srgbClr val="C80000"/>
                </a:solidFill>
              </a:defRPr>
            </a:lvl1pPr>
          </a:lstStyle>
          <a:p>
            <a:pPr lvl="0"/>
            <a:r>
              <a:rPr lang="hr-HR" altLang="sr-Latn-RS" noProof="0" smtClean="0"/>
              <a:t>NAZIV TEME</a:t>
            </a:r>
            <a:endParaRPr lang="en-GB" altLang="sr-Latn-RS" noProof="0" smtClean="0"/>
          </a:p>
        </p:txBody>
      </p:sp>
      <p:sp>
        <p:nvSpPr>
          <p:cNvPr id="4198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52588" y="3860800"/>
            <a:ext cx="7334250" cy="129698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endParaRPr lang="hr-HR" altLang="sr-Latn-RS" noProof="0" smtClean="0"/>
          </a:p>
          <a:p>
            <a:pPr lvl="0"/>
            <a:r>
              <a:rPr lang="hr-HR" altLang="sr-Latn-RS" noProof="0" smtClean="0"/>
              <a:t>PREDAVAČ</a:t>
            </a:r>
            <a:endParaRPr lang="en-GB" altLang="sr-Latn-RS" noProof="0" smtClean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6902450" y="6483350"/>
            <a:ext cx="2133600" cy="238125"/>
          </a:xfrm>
        </p:spPr>
        <p:txBody>
          <a:bodyPr anchor="t"/>
          <a:lstStyle>
            <a:lvl1pPr algn="r"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7AA9-E5BD-4468-A2C1-22F23CF2CA51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2F758-9D36-48A6-AFA3-8559C6C1182A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38250"/>
            <a:ext cx="4141788" cy="507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5013" y="1238250"/>
            <a:ext cx="4141787" cy="507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4DD1-902A-4BF2-8A87-202B33F42FD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368BF-5004-4E4F-ADCE-11A0AC45B9A9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81F8A-9CC2-418E-AB75-7A0FB33B5814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EC453-92D3-433C-A4FE-5C6FD118100A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6C9AF-5E1A-46D2-9E82-C467142D202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3E28-FBFD-49DA-B04D-2552A6438BDD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F4911-FBF8-48B7-93D5-8D2076F8D16E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47994-E28F-433E-B0B4-12D1E891A43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188913"/>
            <a:ext cx="210820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175375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800B8-0D50-4019-9752-F035F5EF62B8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w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3400" y="188913"/>
            <a:ext cx="3848100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ogo_final"/>
          <p:cNvPicPr>
            <a:picLocks noChangeAspect="1" noChangeArrowheads="1"/>
          </p:cNvPicPr>
          <p:nvPr userDrawn="1"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140200" y="5808663"/>
            <a:ext cx="16684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1671638" y="2809875"/>
            <a:ext cx="7472362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0" y="-11113"/>
            <a:ext cx="1670050" cy="7778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FAKULTET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ELEKTROTEHNIKE I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RAČUNARSTVA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-11113" y="6080125"/>
            <a:ext cx="1963738" cy="777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ZAVOD ZA 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ELEKTROSTROJARSTVO</a:t>
            </a:r>
          </a:p>
          <a:p>
            <a:pPr eaLnBrk="1" hangingPunct="1">
              <a:defRPr/>
            </a:pPr>
            <a:r>
              <a:rPr lang="hr-HR" altLang="sr-Latn-RS" sz="1500" smtClean="0">
                <a:solidFill>
                  <a:schemeClr val="bg1"/>
                </a:solidFill>
              </a:rPr>
              <a:t>I AUTOMATIZACIJU</a:t>
            </a:r>
          </a:p>
        </p:txBody>
      </p:sp>
      <p:sp>
        <p:nvSpPr>
          <p:cNvPr id="4218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95450" y="1241425"/>
            <a:ext cx="7291388" cy="1544638"/>
          </a:xfrm>
        </p:spPr>
        <p:txBody>
          <a:bodyPr/>
          <a:lstStyle>
            <a:lvl1pPr>
              <a:defRPr sz="5000">
                <a:solidFill>
                  <a:srgbClr val="C80000"/>
                </a:solidFill>
              </a:defRPr>
            </a:lvl1pPr>
          </a:lstStyle>
          <a:p>
            <a:pPr lvl="0"/>
            <a:r>
              <a:rPr lang="hr-HR" altLang="sr-Latn-RS" noProof="0" smtClean="0"/>
              <a:t>NAZIV TEME</a:t>
            </a:r>
            <a:endParaRPr lang="en-GB" altLang="sr-Latn-RS" noProof="0" smtClean="0"/>
          </a:p>
        </p:txBody>
      </p:sp>
      <p:sp>
        <p:nvSpPr>
          <p:cNvPr id="42189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52588" y="3860800"/>
            <a:ext cx="7334250" cy="129698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endParaRPr lang="hr-HR" altLang="sr-Latn-RS" noProof="0" smtClean="0"/>
          </a:p>
          <a:p>
            <a:pPr lvl="0"/>
            <a:r>
              <a:rPr lang="hr-HR" altLang="sr-Latn-RS" noProof="0" smtClean="0"/>
              <a:t>PREDAVAČ</a:t>
            </a:r>
            <a:endParaRPr lang="en-GB" altLang="sr-Latn-RS" noProof="0" smtClean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6902450" y="6483350"/>
            <a:ext cx="2133600" cy="238125"/>
          </a:xfrm>
        </p:spPr>
        <p:txBody>
          <a:bodyPr anchor="t"/>
          <a:lstStyle>
            <a:lvl1pPr algn="r"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BF989-201F-489A-B504-8D78F88A8BCA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B37BB-A4C9-46C1-BC12-B9CA660094C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38250"/>
            <a:ext cx="4141788" cy="507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5013" y="1238250"/>
            <a:ext cx="4141787" cy="507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D352-F0B8-4BE6-BBEB-7CF977C9503D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E729D-2F03-4269-8C60-61592D72C65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50D13-97B0-4E25-8763-B4FF7A08D641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38250"/>
            <a:ext cx="4141788" cy="507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5013" y="1238250"/>
            <a:ext cx="4141787" cy="507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C16FC-6E58-477F-B917-F2905B200EE0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B6B52-B25C-4A8D-B5F8-9E56DD70F1D1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5E4BA-0CD9-4AA4-BE49-F38EBF217620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C5BB7-C402-451C-9A34-8A0F45A3C103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42345-08D6-456A-ACC4-D04E0C804038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188913"/>
            <a:ext cx="210820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175375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0E397-95B6-47A0-8CEE-D788C70A9662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8F0F4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CBC8D6-2715-4407-93FF-9AAF343C9A5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B584C-4BD6-4F89-927C-599DDC5A7AAD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7A33E-51CC-4407-966B-B85DC09E57A6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ACB0D-A026-4BB8-B688-6535817375F6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14258-B653-431F-805C-8C638B021E4F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66DC0-87BB-4704-8732-20F2C044235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B96D1-E89C-4CB9-BEAE-1029ACEB7C1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18D8D-1C66-4012-967A-C47399A0EC61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D0FFF-67E1-4F91-A097-CEA3199A4CE6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19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6892-F270-41C0-A2B4-D38AD882750C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4A566-14C7-43D4-B903-2513D01B361C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A947-D88E-4223-B967-0D782A7E044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new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-53975"/>
            <a:ext cx="3848100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 rot="16200000">
            <a:off x="-896143" y="3232944"/>
            <a:ext cx="2808287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altLang="sr-Latn-RS" sz="2800" smtClean="0">
                <a:solidFill>
                  <a:schemeClr val="bg1"/>
                </a:solidFill>
              </a:rPr>
              <a:t>ZESA 1925.-2015.</a:t>
            </a: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dt" sz="quarter" idx="10"/>
          </p:nvPr>
        </p:nvSpPr>
        <p:spPr>
          <a:xfrm>
            <a:off x="6902450" y="6483350"/>
            <a:ext cx="2133600" cy="238125"/>
          </a:xfrm>
        </p:spPr>
        <p:txBody>
          <a:bodyPr anchor="t"/>
          <a:lstStyle>
            <a:lvl1pPr algn="r"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F285C-1BB0-46A2-83D2-A8366EA6B30D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103D-A599-430C-9FB4-D03C67A822D7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ACADC-8ED5-4FE4-A4C6-0AEAB9E6AAB1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4BFD3-AB5B-44A1-AB13-5162159D4412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34325" y="6496050"/>
            <a:ext cx="114300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C0C0C0"/>
                </a:solidFill>
              </a:defRPr>
            </a:lvl1pPr>
          </a:lstStyle>
          <a:p>
            <a:pPr>
              <a:defRPr/>
            </a:pPr>
            <a:fld id="{02BACD41-3E50-459C-9CD1-8DB4C0977F08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205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4248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38250"/>
            <a:ext cx="84359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6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" y="6505575"/>
            <a:ext cx="121285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C0C0C0"/>
                </a:solidFill>
              </a:defRPr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pic>
        <p:nvPicPr>
          <p:cNvPr id="2054" name="Picture 19" descr="Picture2"/>
          <p:cNvPicPr>
            <a:picLocks noChangeAspect="1" noChangeArrowheads="1"/>
          </p:cNvPicPr>
          <p:nvPr userDrawn="1"/>
        </p:nvPicPr>
        <p:blipFill>
          <a:blip r:embed="rId1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176713" y="6530975"/>
            <a:ext cx="7874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Line 26"/>
          <p:cNvSpPr>
            <a:spLocks noChangeShapeType="1"/>
          </p:cNvSpPr>
          <p:nvPr userDrawn="1"/>
        </p:nvSpPr>
        <p:spPr bwMode="auto">
          <a:xfrm>
            <a:off x="-9525" y="1085850"/>
            <a:ext cx="8372475" cy="0"/>
          </a:xfrm>
          <a:prstGeom prst="line">
            <a:avLst/>
          </a:prstGeom>
          <a:noFill/>
          <a:ln w="19050">
            <a:solidFill>
              <a:srgbClr val="C8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2" name="Line 28"/>
          <p:cNvSpPr>
            <a:spLocks noChangeShapeType="1"/>
          </p:cNvSpPr>
          <p:nvPr userDrawn="1"/>
        </p:nvSpPr>
        <p:spPr bwMode="auto">
          <a:xfrm>
            <a:off x="0" y="6457950"/>
            <a:ext cx="9144000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rgbClr val="C4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34325" y="6496050"/>
            <a:ext cx="114300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C0C0C0"/>
                </a:solidFill>
              </a:defRPr>
            </a:lvl1pPr>
          </a:lstStyle>
          <a:p>
            <a:pPr>
              <a:defRPr/>
            </a:pPr>
            <a:fld id="{0B00CD4B-8936-471C-9F1A-EAECCB5C2F23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4248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38250"/>
            <a:ext cx="84359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40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" y="6505575"/>
            <a:ext cx="121285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C0C0C0"/>
                </a:solidFill>
              </a:defRPr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pic>
        <p:nvPicPr>
          <p:cNvPr id="3078" name="Picture 6" descr="Picture2"/>
          <p:cNvPicPr>
            <a:picLocks noChangeAspect="1" noChangeArrowheads="1"/>
          </p:cNvPicPr>
          <p:nvPr userDrawn="1"/>
        </p:nvPicPr>
        <p:blipFill>
          <a:blip r:embed="rId1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176713" y="6530975"/>
            <a:ext cx="7874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8"/>
          <p:cNvSpPr>
            <a:spLocks noChangeShapeType="1"/>
          </p:cNvSpPr>
          <p:nvPr userDrawn="1"/>
        </p:nvSpPr>
        <p:spPr bwMode="auto">
          <a:xfrm>
            <a:off x="0" y="6457950"/>
            <a:ext cx="9144000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58" r:id="rId2"/>
    <p:sldLayoutId id="2147484559" r:id="rId3"/>
    <p:sldLayoutId id="2147484560" r:id="rId4"/>
    <p:sldLayoutId id="2147484561" r:id="rId5"/>
    <p:sldLayoutId id="2147484562" r:id="rId6"/>
    <p:sldLayoutId id="2147484563" r:id="rId7"/>
    <p:sldLayoutId id="2147484564" r:id="rId8"/>
    <p:sldLayoutId id="2147484565" r:id="rId9"/>
    <p:sldLayoutId id="2147484566" r:id="rId10"/>
    <p:sldLayoutId id="214748456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rgbClr val="C4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34325" y="6496050"/>
            <a:ext cx="114300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C0C0C0"/>
                </a:solidFill>
              </a:defRPr>
            </a:lvl1pPr>
          </a:lstStyle>
          <a:p>
            <a:pPr>
              <a:defRPr/>
            </a:pPr>
            <a:fld id="{BABBEAD7-8346-46DB-A6C1-8E4AEA3FD559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4248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38250"/>
            <a:ext cx="84359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" y="6505575"/>
            <a:ext cx="121285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C0C0C0"/>
                </a:solidFill>
              </a:defRPr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3078" name="Line 7"/>
          <p:cNvSpPr>
            <a:spLocks noChangeShapeType="1"/>
          </p:cNvSpPr>
          <p:nvPr userDrawn="1"/>
        </p:nvSpPr>
        <p:spPr bwMode="auto">
          <a:xfrm>
            <a:off x="-9525" y="1085850"/>
            <a:ext cx="8372475" cy="0"/>
          </a:xfrm>
          <a:prstGeom prst="line">
            <a:avLst/>
          </a:prstGeom>
          <a:noFill/>
          <a:ln w="19050">
            <a:solidFill>
              <a:srgbClr val="C8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4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rgbClr val="C4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34325" y="6496050"/>
            <a:ext cx="114300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C0C0C0"/>
                </a:solidFill>
              </a:defRPr>
            </a:lvl1pPr>
          </a:lstStyle>
          <a:p>
            <a:pPr>
              <a:defRPr/>
            </a:pPr>
            <a:fld id="{9AE272F9-0136-44A8-BE73-C113704A0F00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4248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38250"/>
            <a:ext cx="84359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" y="6505575"/>
            <a:ext cx="121285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C0C0C0"/>
                </a:solidFill>
              </a:defRPr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rgbClr val="C4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C4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6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123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r>
              <a:rPr lang="sr-Latn-CS"/>
              <a:t>Zagreb, 16.10.2015.                                                                         90 godina Zavoda za elektrostrojarstvo i automatizaciju FER-a</a:t>
            </a:r>
            <a:endParaRPr lang="hr-HR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20514B4F-02E0-4953-91AB-29AC732E8F49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pic>
        <p:nvPicPr>
          <p:cNvPr id="6157" name="Picture 19" descr="Picture2"/>
          <p:cNvPicPr>
            <a:picLocks noChangeAspect="1" noChangeArrowheads="1"/>
          </p:cNvPicPr>
          <p:nvPr userDrawn="1"/>
        </p:nvPicPr>
        <p:blipFill>
          <a:blip r:embed="rId1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176713" y="6530975"/>
            <a:ext cx="7874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Line 26"/>
          <p:cNvSpPr>
            <a:spLocks noChangeShapeType="1"/>
          </p:cNvSpPr>
          <p:nvPr userDrawn="1"/>
        </p:nvSpPr>
        <p:spPr bwMode="auto">
          <a:xfrm>
            <a:off x="-9525" y="1085850"/>
            <a:ext cx="8372475" cy="0"/>
          </a:xfrm>
          <a:prstGeom prst="line">
            <a:avLst/>
          </a:prstGeom>
          <a:noFill/>
          <a:ln w="19050">
            <a:solidFill>
              <a:srgbClr val="C8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35" name="Line 28"/>
          <p:cNvSpPr>
            <a:spLocks noChangeShapeType="1"/>
          </p:cNvSpPr>
          <p:nvPr userDrawn="1"/>
        </p:nvSpPr>
        <p:spPr bwMode="auto">
          <a:xfrm>
            <a:off x="0" y="6457950"/>
            <a:ext cx="9144000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88" r:id="rId2"/>
    <p:sldLayoutId id="2147484597" r:id="rId3"/>
    <p:sldLayoutId id="2147484598" r:id="rId4"/>
    <p:sldLayoutId id="2147484599" r:id="rId5"/>
    <p:sldLayoutId id="2147484600" r:id="rId6"/>
    <p:sldLayoutId id="2147484589" r:id="rId7"/>
    <p:sldLayoutId id="2147484601" r:id="rId8"/>
    <p:sldLayoutId id="2147484602" r:id="rId9"/>
    <p:sldLayoutId id="2147484590" r:id="rId10"/>
    <p:sldLayoutId id="2147484591" r:id="rId11"/>
    <p:sldLayoutId id="2147484603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41524" y="681038"/>
            <a:ext cx="7026276" cy="1905000"/>
          </a:xfrm>
          <a:ln>
            <a:noFill/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hr-HR" sz="2800" dirty="0" smtClean="0">
              <a:solidFill>
                <a:srgbClr val="00B0F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hr-H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TRANSFORMATORI 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– PONOS HRVATSKE ELEKTROINDUSTRIJE</a:t>
            </a: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754188" y="3071813"/>
            <a:ext cx="708342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969696"/>
              </a:buClr>
              <a:buSzPct val="65000"/>
              <a:buFont typeface="Wingdings" pitchFamily="2" charset="2"/>
              <a:buNone/>
            </a:pPr>
            <a:endParaRPr lang="sr-Latn-CS" sz="2400" i="1">
              <a:solidFill>
                <a:schemeClr val="bg2"/>
              </a:solidFill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15875" y="6157913"/>
            <a:ext cx="152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r-HR" sz="1200">
                <a:solidFill>
                  <a:schemeClr val="bg1"/>
                </a:solidFill>
              </a:rPr>
              <a:t>Predavanja povodom obilježavanja 90 godina  ZESA</a:t>
            </a:r>
          </a:p>
        </p:txBody>
      </p:sp>
      <p:pic>
        <p:nvPicPr>
          <p:cNvPr id="19461" name="Picture 55" descr="logo_final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874000" y="122238"/>
            <a:ext cx="1270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27000"/>
            <a:ext cx="12128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1979613" y="6157913"/>
            <a:ext cx="690403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TextBox 16"/>
          <p:cNvSpPr txBox="1">
            <a:spLocks noChangeArrowheads="1"/>
          </p:cNvSpPr>
          <p:nvPr/>
        </p:nvSpPr>
        <p:spPr bwMode="auto">
          <a:xfrm>
            <a:off x="2700338" y="6157913"/>
            <a:ext cx="4886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>
                <a:solidFill>
                  <a:srgbClr val="C00000"/>
                </a:solidFill>
              </a:rPr>
              <a:t>Fakultet elektrotehnike i računarstva</a:t>
            </a:r>
          </a:p>
          <a:p>
            <a:pPr algn="ctr"/>
            <a:r>
              <a:rPr lang="hr-HR" sz="1200" b="1">
                <a:solidFill>
                  <a:srgbClr val="C00000"/>
                </a:solidFill>
              </a:rPr>
              <a:t>ZAVOD ZA ELEKTROSTROJARSTVO I AUTOMATIZACIJU</a:t>
            </a:r>
          </a:p>
          <a:p>
            <a:pPr algn="ctr"/>
            <a:r>
              <a:rPr lang="hr-HR" sz="1200" b="1">
                <a:solidFill>
                  <a:srgbClr val="C00000"/>
                </a:solidFill>
              </a:rPr>
              <a:t>Zagreb, 16. 10. 2015.</a:t>
            </a:r>
          </a:p>
          <a:p>
            <a:endParaRPr lang="hr-HR">
              <a:solidFill>
                <a:srgbClr val="C2242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22600" y="2060575"/>
            <a:ext cx="558482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05225" y="4929188"/>
            <a:ext cx="468312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Rectangle 3"/>
          <p:cNvSpPr txBox="1">
            <a:spLocks noChangeArrowheads="1"/>
          </p:cNvSpPr>
          <p:nvPr/>
        </p:nvSpPr>
        <p:spPr bwMode="auto">
          <a:xfrm>
            <a:off x="2020888" y="3141663"/>
            <a:ext cx="70739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Predavači: 	Tomislav  Kelemen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			Ivan Milčić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			Ivan </a:t>
            </a:r>
            <a:r>
              <a:rPr lang="hr-HR" sz="24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Klapan</a:t>
            </a:r>
            <a:endParaRPr lang="hr-HR" sz="240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			Boris Bojanić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endParaRPr lang="hr-HR" sz="24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sz="2800" dirty="0">
                <a:solidFill>
                  <a:srgbClr val="00B0F0"/>
                </a:solidFill>
                <a:latin typeface="Lucida Sans Unicode" pitchFamily="34" charset="0"/>
              </a:rPr>
              <a:t>			</a:t>
            </a:r>
            <a:endParaRPr lang="hr-HR" sz="2700" dirty="0">
              <a:solidFill>
                <a:srgbClr val="0070C0"/>
              </a:solidFill>
              <a:latin typeface="Lucida Sans Unicode" pitchFamily="34" charset="0"/>
            </a:endParaRPr>
          </a:p>
        </p:txBody>
      </p:sp>
      <p:pic>
        <p:nvPicPr>
          <p:cNvPr id="19468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632618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Rectangle 13"/>
          <p:cNvSpPr>
            <a:spLocks noChangeArrowheads="1"/>
          </p:cNvSpPr>
          <p:nvPr/>
        </p:nvSpPr>
        <p:spPr bwMode="auto">
          <a:xfrm rot="10800000" flipV="1">
            <a:off x="3314699" y="3747621"/>
            <a:ext cx="3171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sz="2800" dirty="0">
                <a:solidFill>
                  <a:srgbClr val="0070C0"/>
                </a:solidFill>
                <a:latin typeface="Lucida Sans Unicode" pitchFamily="34" charset="0"/>
              </a:rPr>
              <a:t>  </a:t>
            </a:r>
            <a:endParaRPr lang="hr-HR" sz="24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altLang="en-U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E178F8-1742-4DCA-8491-BF1FB839C755}" type="slidenum">
              <a:rPr lang="hr-HR" altLang="en-US" sz="1400" smtClean="0">
                <a:solidFill>
                  <a:schemeClr val="bg1"/>
                </a:solidFill>
              </a:rPr>
              <a:pPr/>
              <a:t>10</a:t>
            </a:fld>
            <a:endParaRPr lang="hr-HR" alt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288" y="609123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sie_logo_petrol_rgb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388" y="6070600"/>
            <a:ext cx="1449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4350" y="6013450"/>
            <a:ext cx="74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333375" y="504825"/>
            <a:ext cx="4626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altLang="en-US" sz="3200" dirty="0">
                <a:latin typeface="Arial" charset="0"/>
                <a:cs typeface="Arial" charset="0"/>
              </a:rPr>
              <a:t>1991. – Činjenice i uvjeti</a:t>
            </a:r>
            <a:endParaRPr lang="en-US" altLang="en-US" sz="3200" dirty="0">
              <a:latin typeface="Arial" charset="0"/>
              <a:cs typeface="Arial" charset="0"/>
            </a:endParaRPr>
          </a:p>
        </p:txBody>
      </p:sp>
      <p:sp>
        <p:nvSpPr>
          <p:cNvPr id="27656" name="TextBox 14"/>
          <p:cNvSpPr txBox="1">
            <a:spLocks noChangeArrowheads="1"/>
          </p:cNvSpPr>
          <p:nvPr/>
        </p:nvSpPr>
        <p:spPr bwMode="auto">
          <a:xfrm>
            <a:off x="342900" y="1704975"/>
            <a:ext cx="8324850" cy="340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  <a:tabLst>
                <a:tab pos="3619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Osnovano </a:t>
            </a:r>
            <a:r>
              <a:rPr lang="hr-HR" altLang="en-US" sz="2800" dirty="0">
                <a:latin typeface="Arial" charset="0"/>
                <a:cs typeface="Arial" charset="0"/>
              </a:rPr>
              <a:t>poduzeće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			   		</a:t>
            </a:r>
            <a:r>
              <a:rPr lang="hr-HR" altLang="en-US" sz="2800" dirty="0" smtClean="0">
                <a:solidFill>
                  <a:srgbClr val="0303C1"/>
                </a:solidFill>
                <a:latin typeface="Arial" charset="0"/>
                <a:cs typeface="Arial" charset="0"/>
              </a:rPr>
              <a:t>Končar </a:t>
            </a:r>
            <a:r>
              <a:rPr lang="hr-HR" altLang="en-US" sz="2800" dirty="0">
                <a:solidFill>
                  <a:srgbClr val="0303C1"/>
                </a:solidFill>
                <a:latin typeface="Arial" charset="0"/>
                <a:cs typeface="Arial" charset="0"/>
              </a:rPr>
              <a:t>Energetski transformatori (KPT)</a:t>
            </a:r>
          </a:p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Ø"/>
              <a:tabLst>
                <a:tab pos="3619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Nedostatak </a:t>
            </a:r>
            <a:r>
              <a:rPr lang="hr-HR" altLang="en-US" sz="2800" dirty="0">
                <a:latin typeface="Arial" charset="0"/>
                <a:cs typeface="Arial" charset="0"/>
              </a:rPr>
              <a:t>domaćeg tržišta</a:t>
            </a:r>
          </a:p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Ø"/>
              <a:tabLst>
                <a:tab pos="3619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Garancije </a:t>
            </a:r>
            <a:r>
              <a:rPr lang="hr-HR" altLang="en-US" sz="2800" dirty="0">
                <a:latin typeface="Arial" charset="0"/>
                <a:cs typeface="Arial" charset="0"/>
              </a:rPr>
              <a:t>HR banaka – nepriznate u svijetu</a:t>
            </a:r>
          </a:p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Ø"/>
              <a:tabLst>
                <a:tab pos="3619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Rat </a:t>
            </a:r>
            <a:r>
              <a:rPr lang="hr-HR" altLang="en-US" sz="2800" dirty="0">
                <a:latin typeface="Arial" charset="0"/>
                <a:cs typeface="Arial" charset="0"/>
              </a:rPr>
              <a:t>pred vratima</a:t>
            </a:r>
            <a:endParaRPr lang="en-US" altLang="en-US" sz="2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altLang="en-U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701874-097F-494B-884A-686ED7807363}" type="slidenum">
              <a:rPr lang="hr-HR" altLang="en-US" sz="1400" smtClean="0">
                <a:solidFill>
                  <a:schemeClr val="bg1"/>
                </a:solidFill>
              </a:rPr>
              <a:pPr/>
              <a:t>11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288" y="609123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sie_logo_petrol_rgb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388" y="6070600"/>
            <a:ext cx="1449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4350" y="6013450"/>
            <a:ext cx="74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238125" y="504825"/>
            <a:ext cx="50593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altLang="en-US" sz="3200" dirty="0">
                <a:latin typeface="Arial" charset="0"/>
                <a:cs typeface="Arial" charset="0"/>
              </a:rPr>
              <a:t> Izlaz iz </a:t>
            </a:r>
            <a:r>
              <a:rPr lang="hr-HR" altLang="en-US" sz="3200" dirty="0" smtClean="0">
                <a:latin typeface="Arial" charset="0"/>
                <a:cs typeface="Arial" charset="0"/>
              </a:rPr>
              <a:t>beznadne </a:t>
            </a:r>
            <a:r>
              <a:rPr lang="hr-HR" altLang="en-US" sz="3200" dirty="0">
                <a:latin typeface="Arial" charset="0"/>
                <a:cs typeface="Arial" charset="0"/>
              </a:rPr>
              <a:t>situacije</a:t>
            </a:r>
            <a:endParaRPr lang="en-US" altLang="en-US" sz="3200" dirty="0">
              <a:latin typeface="Arial" charset="0"/>
              <a:cs typeface="Arial" charset="0"/>
            </a:endParaRPr>
          </a:p>
        </p:txBody>
      </p:sp>
      <p:sp>
        <p:nvSpPr>
          <p:cNvPr id="28680" name="TextBox 14"/>
          <p:cNvSpPr txBox="1">
            <a:spLocks noChangeArrowheads="1"/>
          </p:cNvSpPr>
          <p:nvPr/>
        </p:nvSpPr>
        <p:spPr bwMode="auto">
          <a:xfrm>
            <a:off x="142875" y="1743075"/>
            <a:ext cx="90106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  <a:tabLst>
                <a:tab pos="447675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 Suradnja </a:t>
            </a:r>
            <a:r>
              <a:rPr lang="hr-HR" altLang="en-US" sz="2800" dirty="0">
                <a:latin typeface="Arial" charset="0"/>
                <a:cs typeface="Arial" charset="0"/>
              </a:rPr>
              <a:t>sa inženjering kućama </a:t>
            </a:r>
            <a:r>
              <a:rPr lang="hr-HR" altLang="en-US" sz="2600" dirty="0">
                <a:latin typeface="Arial" charset="0"/>
                <a:cs typeface="Arial" charset="0"/>
              </a:rPr>
              <a:t>(CEGELEC, </a:t>
            </a:r>
            <a:r>
              <a:rPr lang="hr-HR" altLang="en-US" sz="2600" dirty="0" smtClean="0">
                <a:latin typeface="Arial" charset="0"/>
                <a:cs typeface="Arial" charset="0"/>
              </a:rPr>
              <a:t>	 	 ALSTOM…)</a:t>
            </a:r>
            <a:endParaRPr lang="hr-HR" altLang="en-US" sz="2600" dirty="0">
              <a:latin typeface="Arial" charset="0"/>
              <a:cs typeface="Arial" charset="0"/>
            </a:endParaRPr>
          </a:p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Ø"/>
              <a:tabLst>
                <a:tab pos="447675" algn="l"/>
              </a:tabLst>
            </a:pPr>
            <a:r>
              <a:rPr lang="hr-HR" altLang="en-US" sz="2600" dirty="0">
                <a:latin typeface="Arial" charset="0"/>
                <a:cs typeface="Arial" charset="0"/>
              </a:rPr>
              <a:t> </a:t>
            </a:r>
            <a:r>
              <a:rPr lang="hr-HR" altLang="en-US" sz="2600" dirty="0" smtClean="0">
                <a:latin typeface="Arial" charset="0"/>
                <a:cs typeface="Arial" charset="0"/>
              </a:rPr>
              <a:t>	</a:t>
            </a:r>
            <a:r>
              <a:rPr lang="hr-HR" altLang="en-US" sz="2800" dirty="0" smtClean="0">
                <a:latin typeface="Arial" charset="0"/>
                <a:cs typeface="Arial" charset="0"/>
              </a:rPr>
              <a:t>Suradnja </a:t>
            </a:r>
            <a:r>
              <a:rPr lang="hr-HR" altLang="en-US" sz="2800" dirty="0">
                <a:latin typeface="Arial" charset="0"/>
                <a:cs typeface="Arial" charset="0"/>
              </a:rPr>
              <a:t>sa proizvođačima transformatora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u okolišu</a:t>
            </a:r>
          </a:p>
          <a:p>
            <a:pPr>
              <a:buClr>
                <a:srgbClr val="FF0000"/>
              </a:buClr>
            </a:pPr>
            <a:endParaRPr lang="hr-HR" altLang="en-US" sz="2600" dirty="0" smtClean="0">
              <a:latin typeface="Arial" charset="0"/>
              <a:cs typeface="Arial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tabLst>
                <a:tab pos="447675" algn="l"/>
              </a:tabLst>
            </a:pPr>
            <a:r>
              <a:rPr lang="hr-HR" altLang="en-US" sz="2600" dirty="0" smtClean="0">
                <a:latin typeface="Arial" charset="0"/>
                <a:cs typeface="Arial" charset="0"/>
              </a:rPr>
              <a:t> 	Isporuka komponenata transformatora za Siemens 	1992.-1994.</a:t>
            </a:r>
            <a:endParaRPr lang="hr-HR" altLang="en-US" sz="2600" dirty="0">
              <a:latin typeface="Arial" charset="0"/>
              <a:cs typeface="Arial" charset="0"/>
            </a:endParaRPr>
          </a:p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Ø"/>
              <a:tabLst>
                <a:tab pos="447675" algn="l"/>
              </a:tabLst>
            </a:pPr>
            <a:r>
              <a:rPr lang="hr-HR" altLang="en-US" sz="2600" dirty="0" smtClean="0">
                <a:latin typeface="Arial" charset="0"/>
                <a:cs typeface="Arial" charset="0"/>
              </a:rPr>
              <a:t> 	Osnivanje </a:t>
            </a:r>
            <a:r>
              <a:rPr lang="hr-HR" altLang="en-US" sz="2600" dirty="0">
                <a:latin typeface="Arial" charset="0"/>
                <a:cs typeface="Arial" charset="0"/>
              </a:rPr>
              <a:t>zajedničkog poduzeća 1995.</a:t>
            </a:r>
            <a:endParaRPr lang="en-US" altLang="en-US" sz="26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altLang="en-U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FC8073-E097-4C35-9086-7E0C7DE4D775}" type="slidenum">
              <a:rPr lang="hr-HR" altLang="en-US" sz="1400" smtClean="0">
                <a:solidFill>
                  <a:schemeClr val="bg1"/>
                </a:solidFill>
              </a:rPr>
              <a:pPr/>
              <a:t>12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288" y="609123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sie_logo_petrol_rgb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388" y="6070600"/>
            <a:ext cx="1449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4350" y="6013450"/>
            <a:ext cx="74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266700" y="504825"/>
            <a:ext cx="32816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altLang="en-US" sz="3200" dirty="0">
                <a:latin typeface="Arial" charset="0"/>
                <a:cs typeface="Arial" charset="0"/>
              </a:rPr>
              <a:t> Znanje i troškovi</a:t>
            </a:r>
            <a:endParaRPr lang="en-US" altLang="en-US" sz="3200" dirty="0">
              <a:latin typeface="Arial" charset="0"/>
              <a:cs typeface="Arial" charset="0"/>
            </a:endParaRPr>
          </a:p>
        </p:txBody>
      </p:sp>
      <p:sp>
        <p:nvSpPr>
          <p:cNvPr id="29704" name="TextBox 14"/>
          <p:cNvSpPr txBox="1">
            <a:spLocks noChangeArrowheads="1"/>
          </p:cNvSpPr>
          <p:nvPr/>
        </p:nvSpPr>
        <p:spPr bwMode="auto">
          <a:xfrm>
            <a:off x="333375" y="1400175"/>
            <a:ext cx="85534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hr-HR" altLang="en-US" sz="20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>
                <a:latin typeface="Arial" charset="0"/>
                <a:cs typeface="Arial" charset="0"/>
              </a:rPr>
              <a:t>Školovanje zaposlenika na svim razinama</a:t>
            </a:r>
          </a:p>
          <a:p>
            <a:pPr>
              <a:lnSpc>
                <a:spcPct val="150000"/>
              </a:lnSpc>
              <a:buClr>
                <a:srgbClr val="0303C1"/>
              </a:buClr>
            </a:pPr>
            <a:r>
              <a:rPr lang="hr-HR" altLang="en-US" sz="2800" dirty="0">
                <a:latin typeface="Arial" charset="0"/>
                <a:cs typeface="Arial" charset="0"/>
              </a:rPr>
              <a:t>	</a:t>
            </a:r>
            <a:r>
              <a:rPr lang="hr-HR" altLang="en-US" sz="2400" dirty="0" smtClean="0">
                <a:latin typeface="Arial" charset="0"/>
                <a:cs typeface="Arial" charset="0"/>
                <a:sym typeface="Symbol"/>
              </a:rPr>
              <a:t></a:t>
            </a:r>
            <a:r>
              <a:rPr lang="hr-HR" altLang="en-US" sz="28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Struka </a:t>
            </a:r>
            <a:r>
              <a:rPr lang="hr-HR" altLang="en-US" sz="2800" dirty="0">
                <a:latin typeface="Arial" charset="0"/>
                <a:cs typeface="Arial" charset="0"/>
              </a:rPr>
              <a:t>(interno, Končar IET, FER, FSB,</a:t>
            </a:r>
            <a:r>
              <a:rPr lang="hr-HR" altLang="en-US" sz="2800" dirty="0" err="1">
                <a:latin typeface="Arial" charset="0"/>
                <a:cs typeface="Arial" charset="0"/>
              </a:rPr>
              <a:t>..</a:t>
            </a:r>
            <a:r>
              <a:rPr lang="hr-HR" altLang="en-US" sz="2800" dirty="0">
                <a:latin typeface="Arial" charset="0"/>
                <a:cs typeface="Arial" charset="0"/>
              </a:rPr>
              <a:t>.)</a:t>
            </a:r>
          </a:p>
          <a:p>
            <a:pPr>
              <a:lnSpc>
                <a:spcPct val="150000"/>
              </a:lnSpc>
              <a:buClr>
                <a:srgbClr val="0303C1"/>
              </a:buClr>
            </a:pPr>
            <a:r>
              <a:rPr lang="hr-HR" altLang="en-US" sz="2800" dirty="0">
                <a:latin typeface="Arial" charset="0"/>
                <a:cs typeface="Arial" charset="0"/>
              </a:rPr>
              <a:t>	</a:t>
            </a:r>
            <a:r>
              <a:rPr lang="hr-HR" altLang="en-US" sz="2400" dirty="0" smtClean="0">
                <a:latin typeface="Arial" charset="0"/>
                <a:cs typeface="Arial" charset="0"/>
                <a:sym typeface="Symbol"/>
              </a:rPr>
              <a:t></a:t>
            </a:r>
            <a:r>
              <a:rPr lang="hr-HR" altLang="en-US" sz="28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Menadžment</a:t>
            </a:r>
            <a:endParaRPr lang="hr-HR" altLang="en-US" sz="2800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Clr>
                <a:srgbClr val="0303C1"/>
              </a:buClr>
            </a:pPr>
            <a:r>
              <a:rPr lang="hr-HR" altLang="en-US" sz="2800" dirty="0">
                <a:latin typeface="Arial" charset="0"/>
                <a:cs typeface="Arial" charset="0"/>
              </a:rPr>
              <a:t>	</a:t>
            </a:r>
            <a:r>
              <a:rPr lang="hr-HR" altLang="en-US" sz="2400" dirty="0" smtClean="0">
                <a:latin typeface="Arial" charset="0"/>
                <a:cs typeface="Arial" charset="0"/>
                <a:sym typeface="Symbol"/>
              </a:rPr>
              <a:t></a:t>
            </a:r>
            <a:r>
              <a:rPr lang="hr-HR" altLang="en-US" sz="28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hr-HR" altLang="en-US" sz="2800" dirty="0" err="1" smtClean="0">
                <a:latin typeface="Arial" charset="0"/>
                <a:cs typeface="Arial" charset="0"/>
              </a:rPr>
              <a:t>Leadership</a:t>
            </a:r>
            <a:endParaRPr lang="hr-HR" altLang="en-US" sz="2800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Clr>
                <a:srgbClr val="0303C1"/>
              </a:buClr>
            </a:pPr>
            <a:r>
              <a:rPr lang="hr-HR" altLang="en-US" sz="2800" dirty="0">
                <a:latin typeface="Arial" charset="0"/>
                <a:cs typeface="Arial" charset="0"/>
              </a:rPr>
              <a:t>	</a:t>
            </a:r>
            <a:r>
              <a:rPr lang="hr-HR" altLang="en-US" sz="2400" dirty="0" smtClean="0">
                <a:latin typeface="Arial" charset="0"/>
                <a:cs typeface="Arial" charset="0"/>
                <a:sym typeface="Symbol"/>
              </a:rPr>
              <a:t></a:t>
            </a:r>
            <a:r>
              <a:rPr lang="hr-HR" altLang="en-US" sz="28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hr-HR" altLang="en-US" sz="2800" dirty="0" err="1" smtClean="0">
                <a:latin typeface="Arial" charset="0"/>
                <a:cs typeface="Arial" charset="0"/>
              </a:rPr>
              <a:t>Lean</a:t>
            </a:r>
            <a:r>
              <a:rPr lang="hr-HR" altLang="en-US" sz="2800" dirty="0" smtClean="0">
                <a:latin typeface="Arial" charset="0"/>
                <a:cs typeface="Arial" charset="0"/>
              </a:rPr>
              <a:t> </a:t>
            </a:r>
            <a:r>
              <a:rPr lang="hr-HR" altLang="en-US" sz="2800" dirty="0">
                <a:latin typeface="Arial" charset="0"/>
                <a:cs typeface="Arial" charset="0"/>
              </a:rPr>
              <a:t>( </a:t>
            </a:r>
            <a:r>
              <a:rPr lang="hr-HR" altLang="en-US" sz="2800" dirty="0">
                <a:latin typeface="Arial" charset="0"/>
                <a:cs typeface="Arial" charset="0"/>
                <a:sym typeface="Symbol" pitchFamily="18" charset="2"/>
              </a:rPr>
              <a:t></a:t>
            </a:r>
            <a:r>
              <a:rPr lang="hr-HR" altLang="en-US" sz="2800" dirty="0">
                <a:latin typeface="Arial" charset="0"/>
                <a:cs typeface="Arial" charset="0"/>
              </a:rPr>
              <a:t>+, </a:t>
            </a:r>
            <a:r>
              <a:rPr lang="hr-HR" altLang="en-US" sz="2800" dirty="0" err="1">
                <a:latin typeface="Arial" charset="0"/>
                <a:cs typeface="Arial" charset="0"/>
              </a:rPr>
              <a:t>Kaizen</a:t>
            </a:r>
            <a:r>
              <a:rPr lang="hr-HR" altLang="en-US" sz="2800" dirty="0">
                <a:latin typeface="Arial" charset="0"/>
                <a:cs typeface="Arial" charset="0"/>
              </a:rPr>
              <a:t>, 5S,  </a:t>
            </a:r>
            <a:r>
              <a:rPr lang="hr-HR" altLang="en-US" sz="2800" dirty="0" err="1">
                <a:latin typeface="Arial" charset="0"/>
                <a:cs typeface="Arial" charset="0"/>
              </a:rPr>
              <a:t>Ishikawa</a:t>
            </a:r>
            <a:r>
              <a:rPr lang="hr-HR" altLang="en-US" sz="2800" dirty="0">
                <a:latin typeface="Arial" charset="0"/>
                <a:cs typeface="Arial" charset="0"/>
              </a:rPr>
              <a:t>, A3, …)</a:t>
            </a:r>
          </a:p>
          <a:p>
            <a:pPr>
              <a:lnSpc>
                <a:spcPct val="200000"/>
              </a:lnSpc>
            </a:pPr>
            <a:r>
              <a:rPr lang="hr-HR" altLang="en-US" sz="2000" dirty="0">
                <a:latin typeface="Arial" charset="0"/>
                <a:cs typeface="Arial" charset="0"/>
              </a:rPr>
              <a:t>	 </a:t>
            </a:r>
            <a:endParaRPr lang="en-US" altLang="en-US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altLang="en-U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778D63-B7C8-4490-8268-709FBAE3CC98}" type="slidenum">
              <a:rPr lang="hr-HR" altLang="en-US" sz="1400" smtClean="0">
                <a:solidFill>
                  <a:schemeClr val="bg1"/>
                </a:solidFill>
              </a:rPr>
              <a:pPr/>
              <a:t>13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288" y="609123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sie_logo_petrol_rgb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388" y="6070600"/>
            <a:ext cx="1449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4350" y="6013450"/>
            <a:ext cx="74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238125" y="504825"/>
            <a:ext cx="44438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altLang="en-US" sz="3200" dirty="0">
                <a:latin typeface="Arial" charset="0"/>
                <a:cs typeface="Arial" charset="0"/>
              </a:rPr>
              <a:t> Upravljanje troškovima</a:t>
            </a:r>
            <a:endParaRPr lang="en-US" altLang="en-US" sz="3200" dirty="0">
              <a:latin typeface="Arial" charset="0"/>
              <a:cs typeface="Arial" charset="0"/>
            </a:endParaRPr>
          </a:p>
        </p:txBody>
      </p:sp>
      <p:sp>
        <p:nvSpPr>
          <p:cNvPr id="30728" name="TextBox 14"/>
          <p:cNvSpPr txBox="1">
            <a:spLocks noChangeArrowheads="1"/>
          </p:cNvSpPr>
          <p:nvPr/>
        </p:nvSpPr>
        <p:spPr bwMode="auto">
          <a:xfrm>
            <a:off x="200025" y="1219200"/>
            <a:ext cx="8810626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hr-HR" altLang="en-US" sz="2000" dirty="0">
                <a:latin typeface="Arial" charset="0"/>
                <a:cs typeface="Arial" charset="0"/>
              </a:rPr>
              <a:t> </a:t>
            </a:r>
            <a:r>
              <a:rPr lang="hr-HR" altLang="en-US" sz="2800" b="1" dirty="0">
                <a:latin typeface="Arial" charset="0"/>
                <a:cs typeface="Arial" charset="0"/>
              </a:rPr>
              <a:t>Procesi</a:t>
            </a:r>
            <a:r>
              <a:rPr lang="hr-HR" altLang="en-US" sz="2800" dirty="0">
                <a:latin typeface="Arial" charset="0"/>
                <a:cs typeface="Arial" charset="0"/>
              </a:rPr>
              <a:t>  (produktivnost) </a:t>
            </a:r>
          </a:p>
          <a:p>
            <a:pPr>
              <a:buClr>
                <a:srgbClr val="FF0000"/>
              </a:buClr>
              <a:tabLst>
                <a:tab pos="361950" algn="l"/>
                <a:tab pos="809625" algn="l"/>
                <a:tab pos="1076325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 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	</a:t>
            </a:r>
            <a:r>
              <a:rPr lang="hr-HR" altLang="en-US" sz="2400" dirty="0" smtClean="0">
                <a:latin typeface="Arial" charset="0"/>
                <a:cs typeface="Arial" charset="0"/>
                <a:sym typeface="Symbol"/>
              </a:rPr>
              <a:t></a:t>
            </a:r>
            <a:r>
              <a:rPr lang="hr-HR" altLang="en-US" sz="28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Kontinuirani </a:t>
            </a:r>
            <a:r>
              <a:rPr lang="hr-HR" altLang="en-US" sz="2800" dirty="0">
                <a:latin typeface="Arial" charset="0"/>
                <a:cs typeface="Arial" charset="0"/>
              </a:rPr>
              <a:t>proces poboljšanja (primjena </a:t>
            </a:r>
            <a:r>
              <a:rPr lang="hr-HR" altLang="en-US" sz="2800" dirty="0" err="1">
                <a:latin typeface="Arial" charset="0"/>
                <a:cs typeface="Arial" charset="0"/>
              </a:rPr>
              <a:t>lean</a:t>
            </a: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			alata</a:t>
            </a:r>
            <a:r>
              <a:rPr lang="hr-HR" altLang="en-US" sz="2800" dirty="0">
                <a:latin typeface="Arial" charset="0"/>
                <a:cs typeface="Arial" charset="0"/>
              </a:rPr>
              <a:t>)</a:t>
            </a:r>
          </a:p>
          <a:p>
            <a:pPr>
              <a:lnSpc>
                <a:spcPct val="150000"/>
              </a:lnSpc>
              <a:buClr>
                <a:srgbClr val="FF0000"/>
              </a:buClr>
              <a:tabLst>
                <a:tab pos="3619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 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	</a:t>
            </a:r>
            <a:r>
              <a:rPr lang="hr-HR" altLang="en-US" sz="2400" dirty="0" smtClean="0">
                <a:latin typeface="Arial" charset="0"/>
                <a:cs typeface="Arial" charset="0"/>
                <a:sym typeface="Symbol"/>
              </a:rPr>
              <a:t></a:t>
            </a:r>
            <a:r>
              <a:rPr lang="hr-HR" altLang="en-US" sz="28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Poboljšanje </a:t>
            </a:r>
            <a:r>
              <a:rPr lang="hr-HR" altLang="en-US" sz="2800" dirty="0">
                <a:latin typeface="Arial" charset="0"/>
                <a:cs typeface="Arial" charset="0"/>
              </a:rPr>
              <a:t>kvalitete = smanjenje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troškova</a:t>
            </a:r>
          </a:p>
          <a:p>
            <a:pPr>
              <a:lnSpc>
                <a:spcPct val="150000"/>
              </a:lnSpc>
              <a:buClr>
                <a:srgbClr val="FF0000"/>
              </a:buClr>
              <a:tabLst>
                <a:tab pos="361950" algn="l"/>
              </a:tabLst>
            </a:pPr>
            <a:endParaRPr lang="hr-HR" altLang="en-US" sz="1100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hr-HR" altLang="en-US" sz="2600" dirty="0">
                <a:latin typeface="Arial" charset="0"/>
                <a:cs typeface="Arial" charset="0"/>
              </a:rPr>
              <a:t> </a:t>
            </a:r>
            <a:r>
              <a:rPr lang="hr-HR" altLang="en-US" sz="2600" b="1" dirty="0">
                <a:latin typeface="Arial" charset="0"/>
                <a:cs typeface="Arial" charset="0"/>
              </a:rPr>
              <a:t>Optimiranje proizvoda</a:t>
            </a:r>
          </a:p>
          <a:p>
            <a:pPr>
              <a:lnSpc>
                <a:spcPct val="150000"/>
              </a:lnSpc>
              <a:buClr>
                <a:srgbClr val="0303C1"/>
              </a:buClr>
              <a:tabLst>
                <a:tab pos="361950" algn="l"/>
              </a:tabLst>
            </a:pPr>
            <a:r>
              <a:rPr lang="hr-HR" altLang="en-US" sz="2600" dirty="0">
                <a:latin typeface="Arial" charset="0"/>
                <a:cs typeface="Arial" charset="0"/>
              </a:rPr>
              <a:t>   </a:t>
            </a:r>
            <a:r>
              <a:rPr lang="hr-HR" altLang="en-US" sz="2600" dirty="0" smtClean="0">
                <a:latin typeface="Arial" charset="0"/>
                <a:cs typeface="Arial" charset="0"/>
              </a:rPr>
              <a:t>	</a:t>
            </a:r>
            <a:r>
              <a:rPr lang="hr-HR" altLang="en-US" sz="2400" dirty="0" smtClean="0">
                <a:latin typeface="Arial" charset="0"/>
                <a:cs typeface="Arial" charset="0"/>
                <a:sym typeface="Symbol"/>
              </a:rPr>
              <a:t></a:t>
            </a:r>
            <a:r>
              <a:rPr lang="hr-HR" altLang="en-US" sz="26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hr-HR" altLang="en-US" sz="2600" dirty="0" smtClean="0">
                <a:latin typeface="Arial" charset="0"/>
                <a:cs typeface="Arial" charset="0"/>
              </a:rPr>
              <a:t>Dizajn </a:t>
            </a:r>
            <a:r>
              <a:rPr lang="hr-HR" altLang="en-US" sz="2600" dirty="0">
                <a:latin typeface="Arial" charset="0"/>
                <a:cs typeface="Arial" charset="0"/>
              </a:rPr>
              <a:t>prilagođen kupcu</a:t>
            </a:r>
          </a:p>
          <a:p>
            <a:pPr>
              <a:lnSpc>
                <a:spcPct val="150000"/>
              </a:lnSpc>
              <a:buClr>
                <a:srgbClr val="0303C1"/>
              </a:buClr>
              <a:tabLst>
                <a:tab pos="361950" algn="l"/>
              </a:tabLst>
            </a:pPr>
            <a:r>
              <a:rPr lang="hr-HR" altLang="en-US" sz="2600" dirty="0">
                <a:latin typeface="Arial" charset="0"/>
                <a:cs typeface="Arial" charset="0"/>
              </a:rPr>
              <a:t>   </a:t>
            </a:r>
            <a:r>
              <a:rPr lang="hr-HR" altLang="en-US" sz="2600" dirty="0" smtClean="0">
                <a:latin typeface="Arial" charset="0"/>
                <a:cs typeface="Arial" charset="0"/>
              </a:rPr>
              <a:t>	</a:t>
            </a:r>
            <a:r>
              <a:rPr lang="hr-HR" altLang="en-US" sz="2400" dirty="0" smtClean="0">
                <a:latin typeface="Arial" charset="0"/>
                <a:cs typeface="Arial" charset="0"/>
                <a:sym typeface="Symbol"/>
              </a:rPr>
              <a:t></a:t>
            </a:r>
            <a:r>
              <a:rPr lang="hr-HR" altLang="en-US" sz="26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hr-HR" altLang="en-US" sz="2600" dirty="0" smtClean="0">
                <a:latin typeface="Arial" charset="0"/>
                <a:cs typeface="Arial" charset="0"/>
              </a:rPr>
              <a:t>Minimiziranje </a:t>
            </a:r>
            <a:r>
              <a:rPr lang="hr-HR" altLang="en-US" sz="2600" dirty="0">
                <a:latin typeface="Arial" charset="0"/>
                <a:cs typeface="Arial" charset="0"/>
              </a:rPr>
              <a:t>troškova materijala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\\hrzagj121a\Organizacija\Private\Nada\FOTO - KPT\KPT_slike\slike_i_podaci\Deva_505\DEVA\DEVA_50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0724"/>
            <a:ext cx="3308855" cy="24003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19101" y="4514850"/>
            <a:ext cx="2790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5725" algn="l"/>
              </a:tabLst>
            </a:pPr>
            <a:r>
              <a:rPr lang="hr-HR" i="1" dirty="0" smtClean="0">
                <a:latin typeface="Arial" pitchFamily="34" charset="0"/>
                <a:cs typeface="Arial" pitchFamily="34" charset="0"/>
              </a:rPr>
              <a:t>Transformatori i </a:t>
            </a:r>
            <a:r>
              <a:rPr lang="hr-HR" i="1" dirty="0" err="1" smtClean="0">
                <a:latin typeface="Arial" pitchFamily="34" charset="0"/>
                <a:cs typeface="Arial" pitchFamily="34" charset="0"/>
              </a:rPr>
              <a:t>autotransformatori</a:t>
            </a:r>
            <a:r>
              <a:rPr lang="hr-HR" i="1" dirty="0" smtClean="0">
                <a:latin typeface="Arial" pitchFamily="34" charset="0"/>
                <a:cs typeface="Arial" pitchFamily="34" charset="0"/>
              </a:rPr>
              <a:t>              	</a:t>
            </a:r>
            <a:r>
              <a:rPr lang="hr-HR" i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hr-HR" i="1" dirty="0" smtClean="0">
                <a:latin typeface="Arial" pitchFamily="34" charset="0"/>
                <a:cs typeface="Arial" pitchFamily="34" charset="0"/>
              </a:rPr>
              <a:t>snage do 1000 MVA,                 	</a:t>
            </a:r>
            <a:r>
              <a:rPr lang="hr-HR" i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hr-HR" i="1" dirty="0" smtClean="0">
                <a:latin typeface="Arial" pitchFamily="34" charset="0"/>
                <a:cs typeface="Arial" pitchFamily="34" charset="0"/>
              </a:rPr>
              <a:t>napona do 550 kV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/>
          <a:srcRect l="3103" r="20850"/>
          <a:stretch>
            <a:fillRect/>
          </a:stretch>
        </p:blipFill>
        <p:spPr bwMode="auto">
          <a:xfrm>
            <a:off x="3514725" y="1960831"/>
            <a:ext cx="2695575" cy="243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608718" y="4510896"/>
            <a:ext cx="2582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hr-HR" i="1" dirty="0" smtClean="0">
                <a:latin typeface="Arial" pitchFamily="34" charset="0"/>
                <a:cs typeface="Arial" pitchFamily="34" charset="0"/>
              </a:rPr>
              <a:t>Transformatori               za  istosmjerni prijenos               - HVDC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4857" y="4514850"/>
            <a:ext cx="17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hr-HR" i="1" dirty="0" smtClean="0">
                <a:latin typeface="Arial" pitchFamily="34" charset="0"/>
                <a:cs typeface="Arial" pitchFamily="34" charset="0"/>
              </a:rPr>
              <a:t>Specijalni transformatori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" y="1304925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latin typeface="Arial" pitchFamily="34" charset="0"/>
                <a:cs typeface="Arial" pitchFamily="34" charset="0"/>
              </a:rPr>
              <a:t>Proizvodnja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00" y="5143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latin typeface="Arial" pitchFamily="34" charset="0"/>
                <a:cs typeface="Arial" pitchFamily="34" charset="0"/>
              </a:rPr>
              <a:t>Postignuća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 descr="\\hrzagj121a\Organizacija\Private\Nada\FOTO - KPT\KPT_slike\slike_i_podaci\Amerika_Charter_Steel\PA071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700" y="1970434"/>
            <a:ext cx="2783680" cy="242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altLang="en-U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47113" y="6408738"/>
            <a:ext cx="3667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F778D63-B7C8-4490-8268-709FBAE3CC98}" type="slidenum">
              <a:rPr lang="hr-HR" altLang="en-US" sz="1400" smtClean="0">
                <a:solidFill>
                  <a:schemeClr val="bg1"/>
                </a:solidFill>
              </a:rPr>
              <a:pPr/>
              <a:t>14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0288" y="609123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sie_logo_petrol_rgb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9388" y="6070600"/>
            <a:ext cx="1449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4350" y="6013450"/>
            <a:ext cx="74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altLang="en-U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2CF734-68F7-4EEA-A45B-BFC9F2BADE51}" type="slidenum">
              <a:rPr lang="hr-HR" altLang="en-US" sz="1400" smtClean="0">
                <a:solidFill>
                  <a:schemeClr val="bg1"/>
                </a:solidFill>
              </a:rPr>
              <a:pPr/>
              <a:t>15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3174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288" y="609123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sie_logo_petrol_rgb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388" y="6070600"/>
            <a:ext cx="1449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4350" y="6013450"/>
            <a:ext cx="74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228600" y="514350"/>
            <a:ext cx="2326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altLang="en-US" sz="3200" dirty="0">
                <a:latin typeface="Arial" charset="0"/>
                <a:cs typeface="Arial" charset="0"/>
              </a:rPr>
              <a:t> Postignuća</a:t>
            </a:r>
            <a:endParaRPr lang="en-US" altLang="en-US" sz="3200" dirty="0">
              <a:latin typeface="Arial" charset="0"/>
              <a:cs typeface="Arial" charset="0"/>
            </a:endParaRPr>
          </a:p>
        </p:txBody>
      </p:sp>
      <p:sp>
        <p:nvSpPr>
          <p:cNvPr id="31752" name="TextBox 14"/>
          <p:cNvSpPr txBox="1">
            <a:spLocks noChangeArrowheads="1"/>
          </p:cNvSpPr>
          <p:nvPr/>
        </p:nvSpPr>
        <p:spPr bwMode="auto">
          <a:xfrm>
            <a:off x="590550" y="1200150"/>
            <a:ext cx="7879080" cy="426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Clr>
                <a:srgbClr val="E40000"/>
              </a:buClr>
              <a:buFont typeface="Wingdings" pitchFamily="2" charset="2"/>
              <a:buChar char="q"/>
              <a:tabLst>
                <a:tab pos="6286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	Globalno </a:t>
            </a:r>
            <a:r>
              <a:rPr lang="hr-HR" altLang="en-US" sz="2800" dirty="0">
                <a:latin typeface="Arial" charset="0"/>
                <a:cs typeface="Arial" charset="0"/>
              </a:rPr>
              <a:t>konkurentna tvrtka</a:t>
            </a:r>
          </a:p>
          <a:p>
            <a:pPr>
              <a:lnSpc>
                <a:spcPct val="200000"/>
              </a:lnSpc>
              <a:buClr>
                <a:srgbClr val="E40000"/>
              </a:buClr>
              <a:buFont typeface="Wingdings" pitchFamily="2" charset="2"/>
              <a:buChar char="q"/>
              <a:tabLst>
                <a:tab pos="6286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	Ukupni </a:t>
            </a:r>
            <a:r>
              <a:rPr lang="hr-HR" altLang="en-US" sz="2800" dirty="0">
                <a:latin typeface="Arial" charset="0"/>
                <a:cs typeface="Arial" charset="0"/>
              </a:rPr>
              <a:t>prihod &gt;98% u izvozu</a:t>
            </a:r>
          </a:p>
          <a:p>
            <a:pPr>
              <a:lnSpc>
                <a:spcPct val="200000"/>
              </a:lnSpc>
              <a:buClr>
                <a:srgbClr val="E40000"/>
              </a:buClr>
              <a:buFont typeface="Wingdings" pitchFamily="2" charset="2"/>
              <a:buChar char="q"/>
              <a:tabLst>
                <a:tab pos="6286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	Izvoz </a:t>
            </a:r>
            <a:r>
              <a:rPr lang="hr-HR" altLang="en-US" sz="2800" dirty="0">
                <a:latin typeface="Arial" charset="0"/>
                <a:cs typeface="Arial" charset="0"/>
              </a:rPr>
              <a:t>u 85 zemalja</a:t>
            </a:r>
          </a:p>
          <a:p>
            <a:pPr>
              <a:lnSpc>
                <a:spcPct val="200000"/>
              </a:lnSpc>
              <a:buClr>
                <a:srgbClr val="E40000"/>
              </a:buClr>
              <a:buFont typeface="Wingdings" pitchFamily="2" charset="2"/>
              <a:buChar char="q"/>
              <a:tabLst>
                <a:tab pos="628650" algn="l"/>
              </a:tabLst>
            </a:pPr>
            <a:r>
              <a:rPr lang="hr-HR" altLang="en-US" sz="2800" dirty="0">
                <a:latin typeface="Arial" charset="0"/>
                <a:cs typeface="Arial" charset="0"/>
              </a:rPr>
              <a:t> </a:t>
            </a:r>
            <a:r>
              <a:rPr lang="hr-HR" altLang="en-US" sz="2800" dirty="0" smtClean="0">
                <a:latin typeface="Arial" charset="0"/>
                <a:cs typeface="Arial" charset="0"/>
              </a:rPr>
              <a:t>	Investiranje </a:t>
            </a:r>
            <a:r>
              <a:rPr lang="hr-HR" altLang="en-US" sz="2800" dirty="0">
                <a:latin typeface="Arial" charset="0"/>
                <a:cs typeface="Arial" charset="0"/>
              </a:rPr>
              <a:t>u proizvodne i ispitne kapacitete</a:t>
            </a:r>
          </a:p>
          <a:p>
            <a:pPr>
              <a:lnSpc>
                <a:spcPct val="200000"/>
              </a:lnSpc>
              <a:buClr>
                <a:srgbClr val="E40000"/>
              </a:buClr>
              <a:buFont typeface="Wingdings" pitchFamily="2" charset="2"/>
              <a:buChar char="q"/>
              <a:tabLst>
                <a:tab pos="628650" algn="l"/>
              </a:tabLst>
            </a:pPr>
            <a:r>
              <a:rPr lang="hr-HR" altLang="en-US" sz="2800" dirty="0" smtClean="0">
                <a:latin typeface="Arial" charset="0"/>
                <a:cs typeface="Arial" charset="0"/>
              </a:rPr>
              <a:t> 	Profitabilnost </a:t>
            </a:r>
            <a:r>
              <a:rPr lang="hr-HR" altLang="en-US" sz="2800" dirty="0">
                <a:latin typeface="Arial" charset="0"/>
                <a:cs typeface="Arial" charset="0"/>
              </a:rPr>
              <a:t>iznad uobičajene u industriji</a:t>
            </a:r>
            <a:endParaRPr lang="en-US" altLang="en-US" sz="2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932820" y="2178051"/>
            <a:ext cx="8138168" cy="3050938"/>
            <a:chOff x="723270" y="1949451"/>
            <a:chExt cx="9004558" cy="3680618"/>
          </a:xfrm>
        </p:grpSpPr>
        <p:grpSp>
          <p:nvGrpSpPr>
            <p:cNvPr id="26" name="Group 25"/>
            <p:cNvGrpSpPr/>
            <p:nvPr/>
          </p:nvGrpSpPr>
          <p:grpSpPr>
            <a:xfrm>
              <a:off x="723270" y="1949451"/>
              <a:ext cx="8106405" cy="3546474"/>
              <a:chOff x="570871" y="1568451"/>
              <a:chExt cx="8239754" cy="3994150"/>
            </a:xfrm>
          </p:grpSpPr>
          <p:graphicFrame>
            <p:nvGraphicFramePr>
              <p:cNvPr id="24" name="Chart 23"/>
              <p:cNvGraphicFramePr/>
              <p:nvPr/>
            </p:nvGraphicFramePr>
            <p:xfrm>
              <a:off x="570871" y="1568451"/>
              <a:ext cx="8239754" cy="39941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5" name="TextBox 24"/>
              <p:cNvSpPr txBox="1"/>
              <p:nvPr/>
            </p:nvSpPr>
            <p:spPr>
              <a:xfrm>
                <a:off x="7953375" y="1666875"/>
                <a:ext cx="417446" cy="285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050" dirty="0" smtClean="0">
                    <a:latin typeface="Arial" pitchFamily="34" charset="0"/>
                    <a:cs typeface="Arial" pitchFamily="34" charset="0"/>
                  </a:rPr>
                  <a:t>515</a:t>
                </a:r>
                <a:endParaRPr lang="en-US" sz="105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162050" y="5295900"/>
              <a:ext cx="8565778" cy="334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200" dirty="0" smtClean="0">
                  <a:latin typeface="Arial Narrow" pitchFamily="34" charset="0"/>
                </a:rPr>
                <a:t>’95    ‘96    ‘</a:t>
              </a:r>
              <a:r>
                <a:rPr lang="hr-HR" sz="1200" dirty="0" err="1" smtClean="0">
                  <a:latin typeface="Arial Narrow" pitchFamily="34" charset="0"/>
                </a:rPr>
                <a:t>97</a:t>
              </a:r>
              <a:r>
                <a:rPr lang="hr-HR" sz="1200" dirty="0" smtClean="0">
                  <a:latin typeface="Arial Narrow" pitchFamily="34" charset="0"/>
                </a:rPr>
                <a:t>    ‘</a:t>
              </a:r>
              <a:r>
                <a:rPr lang="hr-HR" sz="1200" dirty="0" err="1" smtClean="0">
                  <a:latin typeface="Arial Narrow" pitchFamily="34" charset="0"/>
                </a:rPr>
                <a:t>98</a:t>
              </a:r>
              <a:r>
                <a:rPr lang="hr-HR" sz="1200" dirty="0" smtClean="0">
                  <a:latin typeface="Arial Narrow" pitchFamily="34" charset="0"/>
                </a:rPr>
                <a:t>    ‘</a:t>
              </a:r>
              <a:r>
                <a:rPr lang="hr-HR" sz="1200" dirty="0" err="1" smtClean="0">
                  <a:latin typeface="Arial Narrow" pitchFamily="34" charset="0"/>
                </a:rPr>
                <a:t>99</a:t>
              </a:r>
              <a:r>
                <a:rPr lang="hr-HR" sz="1200" dirty="0" smtClean="0">
                  <a:latin typeface="Arial Narrow" pitchFamily="34" charset="0"/>
                </a:rPr>
                <a:t>    ‘00    ’01    ‘02    ‘</a:t>
              </a:r>
              <a:r>
                <a:rPr lang="hr-HR" sz="1200" dirty="0" err="1" smtClean="0">
                  <a:latin typeface="Arial Narrow" pitchFamily="34" charset="0"/>
                </a:rPr>
                <a:t>03</a:t>
              </a:r>
              <a:r>
                <a:rPr lang="hr-HR" sz="1200" dirty="0" smtClean="0">
                  <a:latin typeface="Arial Narrow" pitchFamily="34" charset="0"/>
                </a:rPr>
                <a:t>    ‘</a:t>
              </a:r>
              <a:r>
                <a:rPr lang="hr-HR" sz="1200" dirty="0" err="1" smtClean="0">
                  <a:latin typeface="Arial Narrow" pitchFamily="34" charset="0"/>
                </a:rPr>
                <a:t>04</a:t>
              </a:r>
              <a:r>
                <a:rPr lang="hr-HR" sz="1200" dirty="0" smtClean="0">
                  <a:latin typeface="Arial Narrow" pitchFamily="34" charset="0"/>
                </a:rPr>
                <a:t>     ‘</a:t>
              </a:r>
              <a:r>
                <a:rPr lang="hr-HR" sz="1200" dirty="0" err="1" smtClean="0">
                  <a:latin typeface="Arial Narrow" pitchFamily="34" charset="0"/>
                </a:rPr>
                <a:t>05</a:t>
              </a:r>
              <a:r>
                <a:rPr lang="hr-HR" sz="1200" dirty="0" smtClean="0">
                  <a:latin typeface="Arial Narrow" pitchFamily="34" charset="0"/>
                </a:rPr>
                <a:t>    ‘</a:t>
              </a:r>
              <a:r>
                <a:rPr lang="hr-HR" sz="1200" dirty="0" err="1" smtClean="0">
                  <a:latin typeface="Arial Narrow" pitchFamily="34" charset="0"/>
                </a:rPr>
                <a:t>06</a:t>
              </a:r>
              <a:r>
                <a:rPr lang="hr-HR" sz="1200" dirty="0" smtClean="0">
                  <a:latin typeface="Arial Narrow" pitchFamily="34" charset="0"/>
                </a:rPr>
                <a:t>    ‘</a:t>
              </a:r>
              <a:r>
                <a:rPr lang="hr-HR" sz="1200" dirty="0" err="1" smtClean="0">
                  <a:latin typeface="Arial Narrow" pitchFamily="34" charset="0"/>
                </a:rPr>
                <a:t>07</a:t>
              </a:r>
              <a:r>
                <a:rPr lang="hr-HR" sz="1200" dirty="0" smtClean="0">
                  <a:latin typeface="Arial Narrow" pitchFamily="34" charset="0"/>
                </a:rPr>
                <a:t>    ’08    ’</a:t>
              </a:r>
              <a:r>
                <a:rPr lang="hr-HR" sz="1200" dirty="0" err="1" smtClean="0">
                  <a:latin typeface="Arial Narrow" pitchFamily="34" charset="0"/>
                </a:rPr>
                <a:t>09</a:t>
              </a:r>
              <a:r>
                <a:rPr lang="hr-HR" sz="1200" dirty="0" smtClean="0">
                  <a:latin typeface="Arial Narrow" pitchFamily="34" charset="0"/>
                </a:rPr>
                <a:t>    ‘10    ’11    ‘12    ‘</a:t>
              </a:r>
              <a:r>
                <a:rPr lang="hr-HR" sz="1200" dirty="0" err="1" smtClean="0">
                  <a:latin typeface="Arial Narrow" pitchFamily="34" charset="0"/>
                </a:rPr>
                <a:t>13</a:t>
              </a:r>
              <a:r>
                <a:rPr lang="hr-HR" sz="1200" dirty="0" smtClean="0">
                  <a:latin typeface="Arial Narrow" pitchFamily="34" charset="0"/>
                </a:rPr>
                <a:t>     ’14   ’</a:t>
              </a:r>
              <a:r>
                <a:rPr lang="hr-HR" sz="1200" dirty="0" err="1" smtClean="0">
                  <a:latin typeface="Arial Narrow" pitchFamily="34" charset="0"/>
                </a:rPr>
                <a:t>15</a:t>
              </a:r>
              <a:r>
                <a:rPr lang="hr-HR" sz="1200" dirty="0" smtClean="0">
                  <a:latin typeface="Arial Narrow" pitchFamily="34" charset="0"/>
                </a:rPr>
                <a:t>   </a:t>
              </a:r>
              <a:r>
                <a:rPr lang="hr-HR" sz="1200" dirty="0" smtClean="0">
                  <a:solidFill>
                    <a:srgbClr val="7030A0"/>
                  </a:solidFill>
                  <a:latin typeface="Arial Narrow" pitchFamily="34" charset="0"/>
                </a:rPr>
                <a:t>FC</a:t>
              </a:r>
              <a:r>
                <a:rPr lang="hr-HR" sz="1200" dirty="0" smtClean="0">
                  <a:latin typeface="Arial Narrow" pitchFamily="34" charset="0"/>
                </a:rPr>
                <a:t> ’16       godina</a:t>
              </a:r>
              <a:endParaRPr lang="en-US" sz="1200" dirty="0">
                <a:latin typeface="Arial Narrow" pitchFamily="34" charset="0"/>
              </a:endParaRPr>
            </a:p>
          </p:txBody>
        </p:sp>
      </p:grpSp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altLang="en-U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2CF734-68F7-4EEA-A45B-BFC9F2BADE51}" type="slidenum">
              <a:rPr lang="hr-HR" altLang="en-US" sz="1400" smtClean="0">
                <a:solidFill>
                  <a:schemeClr val="bg1"/>
                </a:solidFill>
              </a:rPr>
              <a:pPr/>
              <a:t>16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31748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288" y="609123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sie_logo_petrol_rgb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9388" y="6070600"/>
            <a:ext cx="1449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4350" y="6013450"/>
            <a:ext cx="74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238125" y="504825"/>
            <a:ext cx="2326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altLang="en-US" sz="3200" dirty="0">
                <a:latin typeface="Arial" charset="0"/>
                <a:cs typeface="Arial" charset="0"/>
              </a:rPr>
              <a:t> Postignuća</a:t>
            </a:r>
            <a:endParaRPr lang="en-US" altLang="en-US" sz="3200" dirty="0">
              <a:latin typeface="Arial" charset="0"/>
              <a:cs typeface="Arial" charset="0"/>
            </a:endParaRPr>
          </a:p>
        </p:txBody>
      </p:sp>
      <p:sp>
        <p:nvSpPr>
          <p:cNvPr id="31752" name="TextBox 14"/>
          <p:cNvSpPr txBox="1">
            <a:spLocks noChangeArrowheads="1"/>
          </p:cNvSpPr>
          <p:nvPr/>
        </p:nvSpPr>
        <p:spPr bwMode="auto">
          <a:xfrm>
            <a:off x="342900" y="1000125"/>
            <a:ext cx="5097870" cy="82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hr-HR" altLang="en-US" sz="2800" dirty="0" smtClean="0">
                <a:latin typeface="Arial" charset="0"/>
                <a:cs typeface="Arial" charset="0"/>
              </a:rPr>
              <a:t> </a:t>
            </a:r>
            <a:r>
              <a:rPr lang="hr-HR" altLang="en-US" sz="2800" b="1" dirty="0" smtClean="0">
                <a:latin typeface="Arial" charset="0"/>
                <a:cs typeface="Arial" charset="0"/>
              </a:rPr>
              <a:t>Povećanje </a:t>
            </a:r>
            <a:r>
              <a:rPr lang="hr-HR" altLang="en-US" sz="2800" b="1" dirty="0">
                <a:latin typeface="Arial" charset="0"/>
                <a:cs typeface="Arial" charset="0"/>
              </a:rPr>
              <a:t>broja </a:t>
            </a:r>
            <a:r>
              <a:rPr lang="hr-HR" altLang="en-US" sz="2800" b="1" dirty="0" smtClean="0">
                <a:latin typeface="Arial" charset="0"/>
                <a:cs typeface="Arial" charset="0"/>
              </a:rPr>
              <a:t>zaposlenih </a:t>
            </a:r>
            <a:endParaRPr lang="hr-HR" altLang="en-US" sz="2800" b="1" dirty="0">
              <a:latin typeface="Arial" charset="0"/>
              <a:cs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457325" y="2400300"/>
            <a:ext cx="6543675" cy="1866905"/>
          </a:xfrm>
          <a:prstGeom prst="straightConnector1">
            <a:avLst/>
          </a:prstGeom>
          <a:ln w="76200">
            <a:solidFill>
              <a:srgbClr val="E4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73247" y="2117142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5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535</a:t>
            </a:r>
            <a:endParaRPr lang="en-US" sz="105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D0516C-AB8F-4517-9836-87BE4F5F5955}" type="slidenum">
              <a:rPr lang="hr-HR" altLang="en-US" sz="1400" smtClean="0">
                <a:solidFill>
                  <a:schemeClr val="bg1"/>
                </a:solidFill>
              </a:rPr>
              <a:pPr/>
              <a:t>17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80898" name="Picture 2" descr="D:\2015\za Irenu\K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775" y="1104899"/>
            <a:ext cx="7124700" cy="5343525"/>
          </a:xfrm>
          <a:prstGeom prst="rect">
            <a:avLst/>
          </a:prstGeom>
          <a:noFill/>
        </p:spPr>
      </p:pic>
      <p:sp>
        <p:nvSpPr>
          <p:cNvPr id="32775" name="TextBox 2"/>
          <p:cNvSpPr txBox="1">
            <a:spLocks noChangeArrowheads="1"/>
          </p:cNvSpPr>
          <p:nvPr/>
        </p:nvSpPr>
        <p:spPr bwMode="auto">
          <a:xfrm>
            <a:off x="1350963" y="3198813"/>
            <a:ext cx="31162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3600" b="1" dirty="0" smtClean="0">
                <a:solidFill>
                  <a:srgbClr val="0303C1"/>
                </a:solidFill>
              </a:rPr>
              <a:t>Hvala na pažnji</a:t>
            </a:r>
            <a:endParaRPr lang="hr-HR" sz="3600" b="1" dirty="0">
              <a:solidFill>
                <a:srgbClr val="0303C1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0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altLang="en-U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en-U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en-U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90825" y="1955800"/>
            <a:ext cx="6172200" cy="1905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hr-HR" sz="320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619250" indent="-1509713" eaLnBrk="1" hangingPunct="1">
              <a:buFont typeface="Wingdings" pitchFamily="2" charset="2"/>
              <a:buNone/>
            </a:pPr>
            <a:r>
              <a:rPr lang="hr-HR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Končar D&amp;ST </a:t>
            </a:r>
            <a:r>
              <a:rPr lang="hr-HR" sz="32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d.d</a:t>
            </a:r>
            <a:r>
              <a:rPr lang="hr-HR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1619250" indent="-1509713" eaLnBrk="1" hangingPunct="1">
              <a:buFont typeface="Wingdings" pitchFamily="2" charset="2"/>
              <a:buNone/>
            </a:pPr>
            <a:r>
              <a:rPr lang="hr-HR" sz="3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-osnovne razvojne postavke</a:t>
            </a:r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1754188" y="3071813"/>
            <a:ext cx="708342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969696"/>
              </a:buClr>
              <a:buSzPct val="65000"/>
              <a:buFont typeface="Wingdings" pitchFamily="2" charset="2"/>
              <a:buNone/>
            </a:pPr>
            <a:endParaRPr lang="sr-Latn-CS" sz="2400" i="1">
              <a:solidFill>
                <a:schemeClr val="bg2"/>
              </a:solidFill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15875" y="6157913"/>
            <a:ext cx="152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r-HR" sz="1200">
                <a:solidFill>
                  <a:schemeClr val="bg1"/>
                </a:solidFill>
              </a:rPr>
              <a:t>Predavanja povodom obilježavanja 90 godina  ZESA</a:t>
            </a:r>
          </a:p>
        </p:txBody>
      </p:sp>
      <p:pic>
        <p:nvPicPr>
          <p:cNvPr id="33797" name="Picture 55" descr="logo_final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874000" y="122238"/>
            <a:ext cx="1270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27000"/>
            <a:ext cx="12128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1979613" y="6157913"/>
            <a:ext cx="690403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0" name="TextBox 16"/>
          <p:cNvSpPr txBox="1">
            <a:spLocks noChangeArrowheads="1"/>
          </p:cNvSpPr>
          <p:nvPr/>
        </p:nvSpPr>
        <p:spPr bwMode="auto">
          <a:xfrm>
            <a:off x="2700338" y="6157913"/>
            <a:ext cx="4886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>
                <a:solidFill>
                  <a:srgbClr val="C00000"/>
                </a:solidFill>
              </a:rPr>
              <a:t>Fakultet elektrotehnike i računarstva</a:t>
            </a:r>
          </a:p>
          <a:p>
            <a:pPr algn="ctr"/>
            <a:r>
              <a:rPr lang="hr-HR" sz="1200" b="1">
                <a:solidFill>
                  <a:srgbClr val="C00000"/>
                </a:solidFill>
              </a:rPr>
              <a:t>ZAVOD ZA ELEKTROSTROJARSTVO I AUTOMATIZACIJU</a:t>
            </a:r>
          </a:p>
          <a:p>
            <a:pPr algn="ctr"/>
            <a:r>
              <a:rPr lang="hr-HR" sz="1200" b="1">
                <a:solidFill>
                  <a:srgbClr val="C00000"/>
                </a:solidFill>
              </a:rPr>
              <a:t>Zagreb, 16. 10. 2015.</a:t>
            </a:r>
          </a:p>
          <a:p>
            <a:endParaRPr lang="hr-HR">
              <a:solidFill>
                <a:srgbClr val="C2242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22600" y="2060575"/>
            <a:ext cx="558482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24300" y="3573463"/>
            <a:ext cx="468312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3" name="Rectangle 3"/>
          <p:cNvSpPr txBox="1">
            <a:spLocks noChangeArrowheads="1"/>
          </p:cNvSpPr>
          <p:nvPr/>
        </p:nvSpPr>
        <p:spPr bwMode="auto">
          <a:xfrm>
            <a:off x="2779713" y="4586288"/>
            <a:ext cx="5478462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sz="2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Ivan </a:t>
            </a:r>
            <a:r>
              <a:rPr lang="hr-HR" sz="200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Klapan</a:t>
            </a:r>
            <a:r>
              <a:rPr lang="hr-HR" sz="2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r-HR" sz="200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dipl</a:t>
            </a:r>
            <a:r>
              <a:rPr lang="hr-HR" sz="2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ing. el.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sz="2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hr-HR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redsjednik </a:t>
            </a:r>
            <a:r>
              <a:rPr lang="hr-HR" sz="2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uprave Končar D&amp;ST </a:t>
            </a:r>
            <a:r>
              <a:rPr lang="hr-HR" sz="200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d.d</a:t>
            </a:r>
            <a:r>
              <a:rPr lang="hr-HR" sz="2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3804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6326188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813049" y="1100138"/>
            <a:ext cx="6207126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555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" pitchFamily="2" charset="2"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Transformatori </a:t>
            </a:r>
          </a:p>
          <a:p>
            <a:pPr marL="365125" marR="0" lvl="0" indent="-2555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" pitchFamily="2" charset="2"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- Ponos hrvatske elektroindustrije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C1BDAC-8E9B-455C-940C-915E1C4AD9A3}" type="slidenum">
              <a:rPr lang="hr-HR" altLang="en-US" sz="1400" smtClean="0">
                <a:solidFill>
                  <a:schemeClr val="bg1"/>
                </a:solidFill>
              </a:rPr>
              <a:pPr/>
              <a:t>19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900" y="1349263"/>
            <a:ext cx="7043591" cy="45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2425" y="495300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latin typeface="Arial" pitchFamily="34" charset="0"/>
                <a:cs typeface="Arial" pitchFamily="34" charset="0"/>
              </a:rPr>
              <a:t>Razvoj poslovanja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2875" y="383868"/>
            <a:ext cx="9001125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hr-H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  Zašto ponos</a:t>
            </a:r>
            <a:r>
              <a:rPr lang="hr-HR" sz="3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1200"/>
              </a:spcAft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r>
              <a:rPr lang="hr-HR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Zato </a:t>
            </a:r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što proizvodnja transformatora  u Končaru napreduje</a:t>
            </a:r>
          </a:p>
          <a:p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 </a:t>
            </a:r>
            <a:r>
              <a:rPr lang="hr-HR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već  </a:t>
            </a:r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punih 70 godina, unatoč ne malim poteškoćama, </a:t>
            </a:r>
          </a:p>
          <a:p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Zato  što je napredak rezultat vlastitog razvoja proizvoda i </a:t>
            </a:r>
          </a:p>
          <a:p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  proizvodnje, ali i poduzetničke hrabrosti kada treba </a:t>
            </a:r>
          </a:p>
          <a:p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  donositi teške odluke</a:t>
            </a:r>
          </a:p>
          <a:p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 Zato što 3 </a:t>
            </a:r>
            <a:r>
              <a:rPr lang="hr-HR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Končareve</a:t>
            </a:r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tvornice transformatora izvoze 80 </a:t>
            </a:r>
          </a:p>
          <a:p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   do 98 % godišnje proizvodnje i pokrivaju više od 3% </a:t>
            </a:r>
          </a:p>
          <a:p>
            <a:r>
              <a:rPr lang="hr-HR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   svjetskog izvoza transformatora </a:t>
            </a: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-6350" y="6532563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3FAD8D-B569-4942-8A4B-E8DC7B2D660C}" type="slidenum">
              <a:rPr lang="hr-HR" altLang="en-US" sz="1400" smtClean="0">
                <a:solidFill>
                  <a:schemeClr val="bg1"/>
                </a:solidFill>
              </a:rPr>
              <a:pPr/>
              <a:t>20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1622425"/>
            <a:ext cx="8304213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900" y="504825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latin typeface="Arial" pitchFamily="34" charset="0"/>
                <a:cs typeface="Arial" pitchFamily="34" charset="0"/>
              </a:rPr>
              <a:t>BROJ  ZAPOSLENIH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805681-2208-43D1-84F2-F1B448129258}" type="slidenum">
              <a:rPr lang="hr-HR" altLang="en-US" smtClean="0"/>
              <a:pPr/>
              <a:t>21</a:t>
            </a:fld>
            <a:endParaRPr lang="hr-HR" altLang="en-US" smtClean="0"/>
          </a:p>
        </p:txBody>
      </p:sp>
      <p:pic>
        <p:nvPicPr>
          <p:cNvPr id="368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04938"/>
            <a:ext cx="8035925" cy="4525962"/>
          </a:xfrm>
          <a:noFill/>
          <a:ln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2900" y="504825"/>
            <a:ext cx="762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latin typeface="Arial" pitchFamily="34" charset="0"/>
                <a:cs typeface="Arial" pitchFamily="34" charset="0"/>
              </a:rPr>
              <a:t>PRODAJA PO TRŽIŠTIMA U 2014. god.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11430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8799513" y="6418263"/>
            <a:ext cx="3667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3FAD8D-B569-4942-8A4B-E8DC7B2D660C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r-HR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3DFD8C-404B-4553-B0EF-D10B20A70FC9}" type="slidenum">
              <a:rPr lang="hr-HR" altLang="en-US" sz="1400" smtClean="0">
                <a:solidFill>
                  <a:schemeClr val="bg1"/>
                </a:solidFill>
              </a:rPr>
              <a:pPr/>
              <a:t>22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468313" y="2174874"/>
            <a:ext cx="4570411" cy="3578225"/>
            <a:chOff x="468313" y="2203450"/>
            <a:chExt cx="4319587" cy="3673475"/>
          </a:xfrm>
        </p:grpSpPr>
        <p:pic>
          <p:nvPicPr>
            <p:cNvPr id="3789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313" y="2203450"/>
              <a:ext cx="4319587" cy="367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1835150" y="2708275"/>
              <a:ext cx="1441450" cy="22336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2566988" y="3614738"/>
            <a:ext cx="60325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" y="504825"/>
            <a:ext cx="3717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latin typeface="Arial" pitchFamily="34" charset="0"/>
                <a:cs typeface="Arial" pitchFamily="34" charset="0"/>
              </a:rPr>
              <a:t>TRŽIŠTE  I  KUPCI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150" y="1381125"/>
            <a:ext cx="6229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6600"/>
              </a:buClr>
              <a:buSzPct val="150000"/>
              <a:buFont typeface="Arial" pitchFamily="34" charset="0"/>
              <a:buChar char="•"/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 tržište i kupci udaljeni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cca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5.000 km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2057399"/>
            <a:ext cx="40290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  <a:buSzPct val="150000"/>
              <a:buFont typeface="Arial" pitchFamily="34" charset="0"/>
              <a:buChar char="•"/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Elektroprivrede</a:t>
            </a:r>
          </a:p>
          <a:p>
            <a:pPr>
              <a:buClr>
                <a:srgbClr val="FF6600"/>
              </a:buClr>
              <a:buSzPct val="150000"/>
              <a:buFont typeface="Arial" pitchFamily="34" charset="0"/>
              <a:buChar char="•"/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Industrija: </a:t>
            </a:r>
            <a:r>
              <a:rPr lang="hr-HR" sz="2400" i="1" dirty="0" smtClean="0">
                <a:latin typeface="Arial" pitchFamily="34" charset="0"/>
                <a:cs typeface="Arial" pitchFamily="34" charset="0"/>
              </a:rPr>
              <a:t>nafta, plin, 			petrokemija</a:t>
            </a:r>
          </a:p>
          <a:p>
            <a:pPr>
              <a:buClr>
                <a:srgbClr val="FF6600"/>
              </a:buClr>
              <a:buSzPct val="150000"/>
              <a:buFont typeface="Arial" pitchFamily="34" charset="0"/>
              <a:buChar char="•"/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EPC inženjering: </a:t>
            </a:r>
          </a:p>
          <a:p>
            <a:pPr>
              <a:buClr>
                <a:srgbClr val="FF6600"/>
              </a:buClr>
              <a:buSzPct val="150000"/>
              <a:tabLst>
                <a:tab pos="361950" algn="l"/>
              </a:tabLst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hr-HR" sz="2400" i="1" dirty="0" smtClean="0">
                <a:latin typeface="Arial" pitchFamily="34" charset="0"/>
                <a:cs typeface="Arial" pitchFamily="34" charset="0"/>
              </a:rPr>
              <a:t>S/</a:t>
            </a:r>
            <a:r>
              <a:rPr lang="hr-HR" sz="2400" i="1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hr-HR" sz="2400" i="1" dirty="0" smtClean="0">
                <a:latin typeface="Arial" pitchFamily="34" charset="0"/>
                <a:cs typeface="Arial" pitchFamily="34" charset="0"/>
              </a:rPr>
              <a:t>, vjetar, solarno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,  	 	   	  </a:t>
            </a:r>
            <a:r>
              <a:rPr lang="hr-HR" sz="2400" i="1" dirty="0" smtClean="0">
                <a:latin typeface="Arial" pitchFamily="34" charset="0"/>
                <a:cs typeface="Arial" pitchFamily="34" charset="0"/>
              </a:rPr>
              <a:t>hidro, plima</a:t>
            </a:r>
          </a:p>
          <a:p>
            <a:pPr>
              <a:buClr>
                <a:srgbClr val="FF6600"/>
              </a:buClr>
              <a:buSzPct val="15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Specijalne namjene: 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hr-HR" sz="2400" i="1" dirty="0" smtClean="0">
                <a:latin typeface="Arial" pitchFamily="34" charset="0"/>
                <a:cs typeface="Arial" pitchFamily="34" charset="0"/>
              </a:rPr>
              <a:t>vlakovi, pretvarači, 		   mobilne S/</a:t>
            </a:r>
            <a:r>
              <a:rPr lang="hr-HR" sz="2400" i="1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hr-HR" sz="2400" i="1" dirty="0" smtClean="0">
                <a:latin typeface="Arial" pitchFamily="34" charset="0"/>
                <a:cs typeface="Arial" pitchFamily="34" charset="0"/>
              </a:rPr>
              <a:t>, …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BDDEB6-015B-44D5-B3CF-5F274825F86E}" type="slidenum">
              <a:rPr lang="hr-HR" altLang="en-US" sz="1400" smtClean="0">
                <a:solidFill>
                  <a:schemeClr val="bg1"/>
                </a:solidFill>
              </a:rPr>
              <a:pPr/>
              <a:t>23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484313"/>
            <a:ext cx="282257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3925" y="1484313"/>
            <a:ext cx="28956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 cstate="print"/>
          <a:srcRect l="9674" r="6637"/>
          <a:stretch>
            <a:fillRect/>
          </a:stretch>
        </p:blipFill>
        <p:spPr bwMode="auto">
          <a:xfrm>
            <a:off x="523875" y="4570413"/>
            <a:ext cx="236220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7" cstate="print"/>
          <a:srcRect b="8134"/>
          <a:stretch>
            <a:fillRect/>
          </a:stretch>
        </p:blipFill>
        <p:spPr bwMode="auto">
          <a:xfrm>
            <a:off x="6003925" y="4476750"/>
            <a:ext cx="2895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713" y="3254375"/>
            <a:ext cx="279876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612775" y="3967163"/>
            <a:ext cx="20962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n-NO" sz="1600" b="1" dirty="0">
                <a:latin typeface="Arial" pitchFamily="34" charset="0"/>
                <a:cs typeface="Arial" pitchFamily="34" charset="0"/>
              </a:rPr>
              <a:t>do 36 kV i 2500 </a:t>
            </a:r>
            <a:r>
              <a:rPr lang="nn-NO" sz="1600" b="1" dirty="0" err="1">
                <a:latin typeface="Arial" pitchFamily="34" charset="0"/>
                <a:cs typeface="Arial" pitchFamily="34" charset="0"/>
              </a:rPr>
              <a:t>kVA</a:t>
            </a:r>
            <a:endParaRPr lang="nn-NO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97213" y="1524000"/>
            <a:ext cx="3024187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287713" y="2170113"/>
            <a:ext cx="3013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r-HR" sz="1700" b="1">
                <a:latin typeface="Arial" charset="0"/>
                <a:cs typeface="Arial" charset="0"/>
              </a:rPr>
              <a:t>do 170 kV i 100 MVA</a:t>
            </a:r>
          </a:p>
        </p:txBody>
      </p:sp>
      <p:pic>
        <p:nvPicPr>
          <p:cNvPr id="38925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8475" y="5307013"/>
            <a:ext cx="3011488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74988" y="3254375"/>
            <a:ext cx="3024187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71475" y="504825"/>
            <a:ext cx="3919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latin typeface="Arial" pitchFamily="34" charset="0"/>
                <a:cs typeface="Arial" pitchFamily="34" charset="0"/>
              </a:rPr>
              <a:t>Asortiman proizvoda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4100" y="3743325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latin typeface="Arial" pitchFamily="34" charset="0"/>
                <a:cs typeface="Arial" pitchFamily="34" charset="0"/>
              </a:rPr>
              <a:t>+ transfer tehnologije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AF2B61-A11C-494C-9228-7DCCF28DFCA9}" type="slidenum">
              <a:rPr lang="hr-HR" altLang="en-US" sz="1400" smtClean="0">
                <a:solidFill>
                  <a:schemeClr val="bg1"/>
                </a:solidFill>
              </a:rPr>
              <a:pPr/>
              <a:t>24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1"/>
          <p:cNvSpPr>
            <a:spLocks noChangeArrowheads="1"/>
          </p:cNvSpPr>
          <p:nvPr/>
        </p:nvSpPr>
        <p:spPr bwMode="auto">
          <a:xfrm>
            <a:off x="344488" y="515938"/>
            <a:ext cx="54967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3200" dirty="0">
                <a:latin typeface="Arial" pitchFamily="34" charset="0"/>
                <a:cs typeface="Arial" pitchFamily="34" charset="0"/>
              </a:rPr>
              <a:t>‘ODJELI’ U TIMSKOM RADU</a:t>
            </a: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213" y="1955800"/>
            <a:ext cx="2103437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1974850"/>
            <a:ext cx="23955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4675" y="2681288"/>
            <a:ext cx="29146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3660775"/>
            <a:ext cx="29940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4300" y="3721100"/>
            <a:ext cx="3683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4508500"/>
            <a:ext cx="2255838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5188" y="5216525"/>
            <a:ext cx="2249487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35650" y="5216525"/>
            <a:ext cx="30416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7D2F1A-7A5E-414C-989F-45FAA56F7EE8}" type="slidenum">
              <a:rPr lang="hr-HR" altLang="en-US" sz="1400" smtClean="0">
                <a:solidFill>
                  <a:schemeClr val="bg1"/>
                </a:solidFill>
              </a:rPr>
              <a:pPr/>
              <a:t>25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375" y="1196975"/>
            <a:ext cx="504825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5453063" y="3546475"/>
            <a:ext cx="2517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ZADOVOLJNI POSLOVNI PARTNERI</a:t>
            </a: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294063"/>
            <a:ext cx="46513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Rectangle 2"/>
          <p:cNvSpPr>
            <a:spLocks noChangeArrowheads="1"/>
          </p:cNvSpPr>
          <p:nvPr/>
        </p:nvSpPr>
        <p:spPr bwMode="auto">
          <a:xfrm>
            <a:off x="920750" y="1989138"/>
            <a:ext cx="2643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ZADOVOLJNI KUPCI</a:t>
            </a:r>
          </a:p>
        </p:txBody>
      </p:sp>
      <p:sp>
        <p:nvSpPr>
          <p:cNvPr id="40969" name="Rectangle 4"/>
          <p:cNvSpPr>
            <a:spLocks noChangeArrowheads="1"/>
          </p:cNvSpPr>
          <p:nvPr/>
        </p:nvSpPr>
        <p:spPr bwMode="auto">
          <a:xfrm>
            <a:off x="920750" y="5508625"/>
            <a:ext cx="3313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 </a:t>
            </a:r>
            <a:r>
              <a:rPr lang="hr-HR">
                <a:solidFill>
                  <a:schemeClr val="bg1"/>
                </a:solidFill>
              </a:rPr>
              <a:t>I  ZADOVOLJNI ZAPOSLENICI </a:t>
            </a:r>
          </a:p>
        </p:txBody>
      </p:sp>
      <p:sp>
        <p:nvSpPr>
          <p:cNvPr id="40970" name="Rectangle 6"/>
          <p:cNvSpPr>
            <a:spLocks noChangeArrowheads="1"/>
          </p:cNvSpPr>
          <p:nvPr/>
        </p:nvSpPr>
        <p:spPr bwMode="auto">
          <a:xfrm>
            <a:off x="6100763" y="5157788"/>
            <a:ext cx="2286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ZADOVOLJNI VLASNICI</a:t>
            </a:r>
          </a:p>
        </p:txBody>
      </p:sp>
      <p:pic>
        <p:nvPicPr>
          <p:cNvPr id="409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2427" y="3219529"/>
            <a:ext cx="1539647" cy="127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1950" y="457200"/>
            <a:ext cx="5630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smtClean="0">
                <a:latin typeface="Arial" pitchFamily="34" charset="0"/>
                <a:cs typeface="Arial" pitchFamily="34" charset="0"/>
              </a:rPr>
              <a:t>ZADOVOLJNI  PARTNERI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405CCC-1B32-40A1-8EF7-6D3F857CAD47}" type="slidenum">
              <a:rPr lang="hr-HR" altLang="en-US" sz="1400" smtClean="0">
                <a:solidFill>
                  <a:schemeClr val="bg1"/>
                </a:solidFill>
              </a:rPr>
              <a:pPr/>
              <a:t>26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4301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268413"/>
            <a:ext cx="66960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8175" y="5013325"/>
            <a:ext cx="21399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44675" y="1584325"/>
            <a:ext cx="7073900" cy="1905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Transformatori – ponos hrvatske industrije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1600" dirty="0" smtClean="0">
              <a:solidFill>
                <a:srgbClr val="00B0F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2800" dirty="0" smtClean="0">
              <a:solidFill>
                <a:srgbClr val="00B0F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hr-HR" altLang="sr-Latn-RS" sz="2800" dirty="0" smtClean="0">
                <a:solidFill>
                  <a:srgbClr val="00B0F0"/>
                </a:solidFill>
              </a:rPr>
              <a:t>Končar Mjerni Transformatori</a:t>
            </a: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1754188" y="3071813"/>
            <a:ext cx="70834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69696"/>
              </a:buClr>
              <a:buSzPct val="65000"/>
              <a:buFont typeface="Wingdings" pitchFamily="2" charset="2"/>
              <a:buNone/>
            </a:pPr>
            <a:endParaRPr lang="sr-Latn-CS" altLang="sr-Latn-RS" sz="2400" i="1">
              <a:solidFill>
                <a:schemeClr val="bg2"/>
              </a:solidFill>
            </a:endParaRPr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15875" y="6157913"/>
            <a:ext cx="152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r-HR" altLang="sr-Latn-RS" sz="1200">
                <a:solidFill>
                  <a:schemeClr val="bg1"/>
                </a:solidFill>
              </a:rPr>
              <a:t>Predavanja povodom obilježavanja 90 godina  ZESA</a:t>
            </a:r>
          </a:p>
        </p:txBody>
      </p:sp>
      <p:pic>
        <p:nvPicPr>
          <p:cNvPr id="18437" name="Picture 55" descr="logo_final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122238"/>
            <a:ext cx="1270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7000"/>
            <a:ext cx="12128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979613" y="6157913"/>
            <a:ext cx="690403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0" name="TextBox 16"/>
          <p:cNvSpPr txBox="1">
            <a:spLocks noChangeArrowheads="1"/>
          </p:cNvSpPr>
          <p:nvPr/>
        </p:nvSpPr>
        <p:spPr bwMode="auto">
          <a:xfrm>
            <a:off x="2700338" y="6157913"/>
            <a:ext cx="4886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hr-HR" altLang="sr-Latn-RS" sz="1200" b="1">
                <a:solidFill>
                  <a:srgbClr val="C00000"/>
                </a:solidFill>
              </a:rPr>
              <a:t>Fakultet elektrotehnike i računarstva</a:t>
            </a:r>
          </a:p>
          <a:p>
            <a:pPr algn="ctr"/>
            <a:r>
              <a:rPr lang="hr-HR" altLang="sr-Latn-RS" sz="1200" b="1">
                <a:solidFill>
                  <a:srgbClr val="C00000"/>
                </a:solidFill>
              </a:rPr>
              <a:t>ZAVOD ZA ELEKTROSTROJARSTVO I AUTOMATIZACIJU</a:t>
            </a:r>
          </a:p>
          <a:p>
            <a:pPr algn="ctr"/>
            <a:r>
              <a:rPr lang="hr-HR" altLang="sr-Latn-RS" sz="1200" b="1">
                <a:solidFill>
                  <a:srgbClr val="C00000"/>
                </a:solidFill>
              </a:rPr>
              <a:t>Zagreb, 16. 10. 2015.</a:t>
            </a:r>
          </a:p>
          <a:p>
            <a:endParaRPr lang="hr-HR" altLang="sr-Latn-RS">
              <a:solidFill>
                <a:srgbClr val="C2242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79700" y="2060575"/>
            <a:ext cx="558482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Rectangle 3"/>
          <p:cNvSpPr txBox="1">
            <a:spLocks noChangeArrowheads="1"/>
          </p:cNvSpPr>
          <p:nvPr/>
        </p:nvSpPr>
        <p:spPr bwMode="auto">
          <a:xfrm>
            <a:off x="1893888" y="4643438"/>
            <a:ext cx="7073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620713" indent="-22860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858838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1430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13716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1828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286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2743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2004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dirty="0" smtClean="0">
                <a:solidFill>
                  <a:srgbClr val="00B0F0"/>
                </a:solidFill>
              </a:rPr>
              <a:t>Boris Bojanić, </a:t>
            </a:r>
            <a:r>
              <a:rPr lang="hr-HR" altLang="sr-Latn-RS" sz="2800" dirty="0">
                <a:solidFill>
                  <a:srgbClr val="00B0F0"/>
                </a:solidFill>
              </a:rPr>
              <a:t>dipl. ing. el.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200" dirty="0" smtClean="0">
                <a:solidFill>
                  <a:srgbClr val="00B0F0"/>
                </a:solidFill>
              </a:rPr>
              <a:t>Član uprave - Končar Mjerni transformatori d.d.</a:t>
            </a:r>
            <a:endParaRPr lang="hr-HR" altLang="sr-Latn-RS" sz="2200" dirty="0">
              <a:solidFill>
                <a:srgbClr val="00B0F0"/>
              </a:solidFill>
            </a:endParaRPr>
          </a:p>
        </p:txBody>
      </p:sp>
      <p:pic>
        <p:nvPicPr>
          <p:cNvPr id="1844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326188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Straight Connector 170"/>
          <p:cNvCxnSpPr>
            <a:stCxn id="147" idx="0"/>
          </p:cNvCxnSpPr>
          <p:nvPr/>
        </p:nvCxnSpPr>
        <p:spPr>
          <a:xfrm flipV="1">
            <a:off x="3344418" y="2976091"/>
            <a:ext cx="218" cy="520917"/>
          </a:xfrm>
          <a:prstGeom prst="line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5" name="Straight Connector 174"/>
          <p:cNvCxnSpPr/>
          <p:nvPr/>
        </p:nvCxnSpPr>
        <p:spPr>
          <a:xfrm>
            <a:off x="3416649" y="3558182"/>
            <a:ext cx="1076871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5" name="Straight Connector 164"/>
          <p:cNvCxnSpPr/>
          <p:nvPr/>
        </p:nvCxnSpPr>
        <p:spPr>
          <a:xfrm flipV="1">
            <a:off x="2113558" y="3635121"/>
            <a:ext cx="4763" cy="493712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9" name="Straight Connector 168"/>
          <p:cNvCxnSpPr/>
          <p:nvPr/>
        </p:nvCxnSpPr>
        <p:spPr>
          <a:xfrm flipV="1">
            <a:off x="903413" y="2990651"/>
            <a:ext cx="4762" cy="4953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4167757-6942-4CBB-993B-2E015BE17B46}" type="slidenum">
              <a:rPr lang="hr-HR" altLang="en-US" sz="1400" smtClean="0">
                <a:solidFill>
                  <a:schemeClr val="bg1"/>
                </a:solidFill>
              </a:rPr>
              <a:pPr/>
              <a:t>28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48680"/>
            <a:ext cx="82809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Ključni trenuci novije povijesti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3200" b="1" dirty="0" smtClean="0">
              <a:solidFill>
                <a:srgbClr val="00B0F0"/>
              </a:solidFill>
            </a:endParaRPr>
          </a:p>
        </p:txBody>
      </p:sp>
      <p:sp>
        <p:nvSpPr>
          <p:cNvPr id="82" name="TextBox 62"/>
          <p:cNvSpPr txBox="1">
            <a:spLocks noChangeArrowheads="1"/>
          </p:cNvSpPr>
          <p:nvPr/>
        </p:nvSpPr>
        <p:spPr bwMode="auto">
          <a:xfrm>
            <a:off x="4209901" y="3095973"/>
            <a:ext cx="8585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eaLnBrk="1" hangingPunct="1">
              <a:defRPr i="1">
                <a:solidFill>
                  <a:srgbClr val="00206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sz="2200" b="1" dirty="0" smtClean="0">
                <a:ea typeface="ＭＳ Ｐゴシック" pitchFamily="1" charset="-128"/>
                <a:cs typeface="Calibri" pitchFamily="34" charset="0"/>
              </a:rPr>
              <a:t>2003</a:t>
            </a:r>
            <a:endParaRPr lang="en-GB" sz="2200" b="1" dirty="0"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83" name="TextBox 64"/>
          <p:cNvSpPr txBox="1">
            <a:spLocks noChangeArrowheads="1"/>
          </p:cNvSpPr>
          <p:nvPr/>
        </p:nvSpPr>
        <p:spPr bwMode="auto">
          <a:xfrm>
            <a:off x="5427191" y="3624610"/>
            <a:ext cx="873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eaLnBrk="1" hangingPunct="1">
              <a:defRPr i="1">
                <a:solidFill>
                  <a:srgbClr val="00206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sz="2200" b="1" dirty="0" smtClean="0">
                <a:ea typeface="ＭＳ Ｐゴシック" pitchFamily="1" charset="-128"/>
                <a:cs typeface="Calibri" pitchFamily="34" charset="0"/>
              </a:rPr>
              <a:t>2006</a:t>
            </a:r>
            <a:endParaRPr lang="en-GB" sz="2200" b="1" dirty="0"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84" name="TextBox 66"/>
          <p:cNvSpPr txBox="1">
            <a:spLocks noChangeArrowheads="1"/>
          </p:cNvSpPr>
          <p:nvPr/>
        </p:nvSpPr>
        <p:spPr bwMode="auto">
          <a:xfrm>
            <a:off x="6663730" y="3095973"/>
            <a:ext cx="8605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eaLnBrk="1" hangingPunct="1">
              <a:defRPr i="1">
                <a:solidFill>
                  <a:srgbClr val="00206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sz="2200" b="1" dirty="0" smtClean="0">
                <a:ea typeface="ＭＳ Ｐゴシック" pitchFamily="1" charset="-128"/>
                <a:cs typeface="Calibri" pitchFamily="34" charset="0"/>
              </a:rPr>
              <a:t>2010</a:t>
            </a:r>
            <a:endParaRPr lang="en-GB" sz="2200" b="1" dirty="0"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3702347" y="4186585"/>
            <a:ext cx="174138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  <a:buFont typeface="Wingdings" pitchFamily="2" charset="2"/>
              <a:buNone/>
              <a:defRPr sz="1300" i="1">
                <a:solidFill>
                  <a:srgbClr val="B3B3B3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ea typeface="ＭＳ Ｐゴシック" pitchFamily="1" charset="-128"/>
              </a:rPr>
              <a:t>500 kV </a:t>
            </a: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i</a:t>
            </a:r>
            <a:r>
              <a:rPr lang="en-GB" sz="1800" dirty="0" smtClean="0">
                <a:solidFill>
                  <a:srgbClr val="002060"/>
                </a:solidFill>
                <a:ea typeface="ＭＳ Ｐゴシック" pitchFamily="1" charset="-128"/>
              </a:rPr>
              <a:t> </a:t>
            </a:r>
            <a:r>
              <a:rPr lang="en-GB" sz="1800" dirty="0">
                <a:solidFill>
                  <a:srgbClr val="002060"/>
                </a:solidFill>
                <a:ea typeface="ＭＳ Ｐゴシック" pitchFamily="1" charset="-128"/>
              </a:rPr>
              <a:t>750 kV </a:t>
            </a: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transformatori za Rusiju</a:t>
            </a:r>
            <a:endParaRPr lang="en-GB" sz="1800" dirty="0">
              <a:solidFill>
                <a:srgbClr val="002060"/>
              </a:solidFill>
              <a:ea typeface="ＭＳ Ｐゴシック" pitchFamily="1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6235824" y="4174802"/>
            <a:ext cx="164727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  <a:buFont typeface="Wingdings" pitchFamily="2" charset="2"/>
              <a:buNone/>
              <a:defRPr sz="1300" i="1">
                <a:solidFill>
                  <a:srgbClr val="B3B3B3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ea typeface="ＭＳ Ｐゴシック" pitchFamily="1" charset="-128"/>
              </a:rPr>
              <a:t>800 kV </a:t>
            </a: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transformatori za Indiju</a:t>
            </a:r>
            <a:endParaRPr lang="en-GB" sz="1800" dirty="0">
              <a:solidFill>
                <a:srgbClr val="002060"/>
              </a:solidFill>
              <a:ea typeface="ＭＳ Ｐゴシック" pitchFamily="1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4786275" y="1850282"/>
            <a:ext cx="2025613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  <a:buFont typeface="Wingdings" pitchFamily="2" charset="2"/>
              <a:buNone/>
              <a:defRPr sz="1300" i="1">
                <a:solidFill>
                  <a:srgbClr val="B3B3B3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Proizvodnja transformatora u </a:t>
            </a:r>
            <a:r>
              <a:rPr lang="hr-HR" sz="1800" dirty="0" err="1" smtClean="0">
                <a:solidFill>
                  <a:srgbClr val="002060"/>
                </a:solidFill>
                <a:ea typeface="ＭＳ Ｐゴシック" pitchFamily="1" charset="-128"/>
              </a:rPr>
              <a:t>joint</a:t>
            </a: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-</a:t>
            </a:r>
            <a:r>
              <a:rPr lang="hr-HR" sz="1800" dirty="0" err="1" smtClean="0">
                <a:solidFill>
                  <a:srgbClr val="002060"/>
                </a:solidFill>
                <a:ea typeface="ＭＳ Ｐゴシック" pitchFamily="1" charset="-128"/>
              </a:rPr>
              <a:t>venture</a:t>
            </a: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 tvornici u Kini</a:t>
            </a:r>
            <a:endParaRPr lang="en-GB" sz="1800" dirty="0">
              <a:solidFill>
                <a:srgbClr val="002060"/>
              </a:solidFill>
              <a:ea typeface="ＭＳ Ｐゴシック" pitchFamily="1" charset="-128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4568676" y="3624610"/>
            <a:ext cx="4763" cy="4953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2" name="Straight Connector 101"/>
          <p:cNvCxnSpPr/>
          <p:nvPr/>
        </p:nvCxnSpPr>
        <p:spPr>
          <a:xfrm flipV="1">
            <a:off x="5787553" y="2970560"/>
            <a:ext cx="4763" cy="4953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3" name="Straight Connector 102"/>
          <p:cNvCxnSpPr/>
          <p:nvPr/>
        </p:nvCxnSpPr>
        <p:spPr>
          <a:xfrm flipV="1">
            <a:off x="7025680" y="3624610"/>
            <a:ext cx="4762" cy="4953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8" name="Straight Connector 107"/>
          <p:cNvCxnSpPr/>
          <p:nvPr/>
        </p:nvCxnSpPr>
        <p:spPr>
          <a:xfrm>
            <a:off x="969293" y="3547125"/>
            <a:ext cx="1076871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3" name="TextBox 64"/>
          <p:cNvSpPr txBox="1">
            <a:spLocks noChangeArrowheads="1"/>
          </p:cNvSpPr>
          <p:nvPr/>
        </p:nvSpPr>
        <p:spPr bwMode="auto">
          <a:xfrm>
            <a:off x="7883103" y="3630013"/>
            <a:ext cx="8578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eaLnBrk="1" hangingPunct="1">
              <a:defRPr i="1">
                <a:solidFill>
                  <a:srgbClr val="00206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sz="2200" b="1" dirty="0" smtClean="0">
                <a:ea typeface="ＭＳ Ｐゴシック" pitchFamily="1" charset="-128"/>
                <a:cs typeface="Calibri" pitchFamily="34" charset="0"/>
              </a:rPr>
              <a:t>2012</a:t>
            </a:r>
            <a:endParaRPr lang="en-GB" sz="2200" b="1" dirty="0"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7338615" y="1850282"/>
            <a:ext cx="1656779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  <a:buFont typeface="Wingdings" pitchFamily="2" charset="2"/>
              <a:buNone/>
              <a:defRPr sz="1300" i="1">
                <a:solidFill>
                  <a:srgbClr val="B3B3B3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Proizvodnja naponskih transformatora velike snage</a:t>
            </a:r>
            <a:endParaRPr lang="en-GB" sz="1800" dirty="0">
              <a:solidFill>
                <a:srgbClr val="002060"/>
              </a:solidFill>
              <a:ea typeface="ＭＳ Ｐゴシック" pitchFamily="1" charset="-128"/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flipV="1">
            <a:off x="8243465" y="2975963"/>
            <a:ext cx="4763" cy="4953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6" name="Straight Connector 145"/>
          <p:cNvCxnSpPr/>
          <p:nvPr/>
        </p:nvCxnSpPr>
        <p:spPr>
          <a:xfrm>
            <a:off x="2198564" y="3558182"/>
            <a:ext cx="1076871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5" name="TextBox 61"/>
          <p:cNvSpPr txBox="1">
            <a:spLocks noChangeArrowheads="1"/>
          </p:cNvSpPr>
          <p:nvPr/>
        </p:nvSpPr>
        <p:spPr bwMode="auto">
          <a:xfrm>
            <a:off x="2627784" y="3646233"/>
            <a:ext cx="15901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eaLnBrk="1" hangingPunct="1">
              <a:defRPr i="1">
                <a:solidFill>
                  <a:srgbClr val="00206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sz="2200" b="1" dirty="0" smtClean="0">
                <a:ea typeface="ＭＳ Ｐゴシック" pitchFamily="1" charset="-128"/>
                <a:cs typeface="Calibri" pitchFamily="34" charset="0"/>
              </a:rPr>
              <a:t>199</a:t>
            </a:r>
            <a:r>
              <a:rPr lang="hr-HR" sz="2200" b="1" dirty="0" smtClean="0">
                <a:ea typeface="ＭＳ Ｐゴシック" pitchFamily="1" charset="-128"/>
                <a:cs typeface="Calibri" pitchFamily="34" charset="0"/>
              </a:rPr>
              <a:t>8 - 2001</a:t>
            </a:r>
            <a:endParaRPr lang="en-GB" sz="2200" b="1" dirty="0"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63" name="TextBox 60"/>
          <p:cNvSpPr txBox="1">
            <a:spLocks noChangeArrowheads="1"/>
          </p:cNvSpPr>
          <p:nvPr/>
        </p:nvSpPr>
        <p:spPr bwMode="auto">
          <a:xfrm>
            <a:off x="1754783" y="3127121"/>
            <a:ext cx="8649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eaLnBrk="1" hangingPunct="1">
              <a:defRPr i="1">
                <a:solidFill>
                  <a:srgbClr val="00206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sz="2200" b="1" dirty="0" smtClean="0">
                <a:ea typeface="ＭＳ Ｐゴシック" pitchFamily="1" charset="-128"/>
                <a:cs typeface="Calibri" pitchFamily="34" charset="0"/>
              </a:rPr>
              <a:t>199</a:t>
            </a:r>
            <a:r>
              <a:rPr lang="hr-HR" sz="2200" b="1" dirty="0" smtClean="0">
                <a:ea typeface="ＭＳ Ｐゴシック" pitchFamily="1" charset="-128"/>
                <a:cs typeface="Calibri" pitchFamily="34" charset="0"/>
              </a:rPr>
              <a:t>2</a:t>
            </a:r>
            <a:endParaRPr lang="en-GB" sz="2200" b="1" dirty="0"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1113198" y="4200355"/>
            <a:ext cx="201024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  <a:buFont typeface="Wingdings" pitchFamily="2" charset="2"/>
              <a:buNone/>
              <a:defRPr sz="1300" i="1">
                <a:solidFill>
                  <a:srgbClr val="B3B3B3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Kombinirani transformatori</a:t>
            </a:r>
            <a:endParaRPr lang="en-GB" sz="1800" dirty="0">
              <a:solidFill>
                <a:srgbClr val="002060"/>
              </a:solidFill>
              <a:ea typeface="ＭＳ Ｐゴシック" pitchFamily="1" charset="-128"/>
            </a:endParaRPr>
          </a:p>
        </p:txBody>
      </p:sp>
      <p:sp>
        <p:nvSpPr>
          <p:cNvPr id="167" name="TextBox 61"/>
          <p:cNvSpPr txBox="1">
            <a:spLocks noChangeArrowheads="1"/>
          </p:cNvSpPr>
          <p:nvPr/>
        </p:nvSpPr>
        <p:spPr bwMode="auto">
          <a:xfrm>
            <a:off x="543050" y="3635176"/>
            <a:ext cx="84819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eaLnBrk="1" hangingPunct="1">
              <a:defRPr i="1">
                <a:solidFill>
                  <a:srgbClr val="00206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sz="2200" b="1" dirty="0" smtClean="0">
                <a:ea typeface="ＭＳ Ｐゴシック" pitchFamily="1" charset="-128"/>
                <a:cs typeface="Calibri" pitchFamily="34" charset="0"/>
              </a:rPr>
              <a:t>199</a:t>
            </a:r>
            <a:r>
              <a:rPr lang="hr-HR" sz="2200" b="1" dirty="0" smtClean="0">
                <a:ea typeface="ＭＳ Ｐゴシック" pitchFamily="1" charset="-128"/>
                <a:cs typeface="Calibri" pitchFamily="34" charset="0"/>
              </a:rPr>
              <a:t>1</a:t>
            </a:r>
            <a:endParaRPr lang="en-GB" sz="2200" b="1" dirty="0"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68" name="TextBox 167"/>
          <p:cNvSpPr txBox="1">
            <a:spLocks noChangeArrowheads="1"/>
          </p:cNvSpPr>
          <p:nvPr/>
        </p:nvSpPr>
        <p:spPr bwMode="auto">
          <a:xfrm>
            <a:off x="35496" y="1850282"/>
            <a:ext cx="180784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  <a:buFont typeface="Wingdings" pitchFamily="2" charset="2"/>
              <a:buNone/>
              <a:defRPr sz="1300" i="1">
                <a:solidFill>
                  <a:srgbClr val="B3B3B3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hr-HR" sz="1800" dirty="0" smtClean="0">
                <a:solidFill>
                  <a:srgbClr val="002060"/>
                </a:solidFill>
                <a:ea typeface="ＭＳ Ｐゴシック" pitchFamily="1" charset="-128"/>
              </a:rPr>
              <a:t>Registracija društva pod današnjim imenom</a:t>
            </a:r>
            <a:endParaRPr lang="en-GB" sz="1800" dirty="0">
              <a:solidFill>
                <a:srgbClr val="002060"/>
              </a:solidFill>
              <a:ea typeface="ＭＳ Ｐゴシック" pitchFamily="1" charset="-128"/>
            </a:endParaRPr>
          </a:p>
        </p:txBody>
      </p:sp>
      <p:sp>
        <p:nvSpPr>
          <p:cNvPr id="174" name="TextBox 173"/>
          <p:cNvSpPr txBox="1">
            <a:spLocks noChangeArrowheads="1"/>
          </p:cNvSpPr>
          <p:nvPr/>
        </p:nvSpPr>
        <p:spPr bwMode="auto">
          <a:xfrm>
            <a:off x="2347392" y="1772816"/>
            <a:ext cx="19537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r-HR"/>
            </a:defPPr>
            <a:lvl1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  <a:buFont typeface="Wingdings" pitchFamily="2" charset="2"/>
              <a:buNone/>
              <a:defRPr sz="1300" i="1">
                <a:solidFill>
                  <a:srgbClr val="B3B3B3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dirty="0" smtClean="0">
                <a:solidFill>
                  <a:srgbClr val="002060"/>
                </a:solidFill>
                <a:ea typeface="ＭＳ Ｐゴシック" pitchFamily="1" charset="-128"/>
              </a:rPr>
              <a:t>Transferi tehnologije u Iran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dirty="0" smtClean="0">
                <a:solidFill>
                  <a:srgbClr val="002060"/>
                </a:solidFill>
                <a:ea typeface="ＭＳ Ｐゴシック" pitchFamily="1" charset="-128"/>
              </a:rPr>
              <a:t>– srednjenaponski i kapacitivni transformatori </a:t>
            </a:r>
            <a:r>
              <a:rPr lang="hr-HR" sz="1600" dirty="0">
                <a:solidFill>
                  <a:srgbClr val="002060"/>
                </a:solidFill>
                <a:ea typeface="ＭＳ Ｐゴシック" pitchFamily="1" charset="-128"/>
              </a:rPr>
              <a:t>–</a:t>
            </a:r>
            <a:endParaRPr lang="en-GB" sz="1600" dirty="0">
              <a:solidFill>
                <a:srgbClr val="002060"/>
              </a:solidFill>
              <a:ea typeface="ＭＳ Ｐゴシック" pitchFamily="1" charset="-128"/>
            </a:endParaRPr>
          </a:p>
        </p:txBody>
      </p:sp>
      <p:cxnSp>
        <p:nvCxnSpPr>
          <p:cNvPr id="176" name="Straight Connector 175"/>
          <p:cNvCxnSpPr/>
          <p:nvPr/>
        </p:nvCxnSpPr>
        <p:spPr>
          <a:xfrm>
            <a:off x="4645920" y="3552378"/>
            <a:ext cx="1076871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7" name="Straight Connector 176"/>
          <p:cNvCxnSpPr/>
          <p:nvPr/>
        </p:nvCxnSpPr>
        <p:spPr>
          <a:xfrm>
            <a:off x="5858991" y="3558182"/>
            <a:ext cx="1076871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8" name="Straight Connector 177"/>
          <p:cNvCxnSpPr/>
          <p:nvPr/>
        </p:nvCxnSpPr>
        <p:spPr>
          <a:xfrm>
            <a:off x="7095530" y="3558182"/>
            <a:ext cx="1076871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1" name="Oval 120"/>
          <p:cNvSpPr/>
          <p:nvPr/>
        </p:nvSpPr>
        <p:spPr>
          <a:xfrm>
            <a:off x="828800" y="3480147"/>
            <a:ext cx="144462" cy="144463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spcFirstLastPara="0" vert="horz" wrap="square" lIns="227972" tIns="227972" rIns="227972" bIns="227972" numCol="1" spcCol="1270" anchor="ctr" anchorCtr="0">
            <a:noAutofit/>
          </a:bodyPr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n-GB" sz="1600" b="1" kern="0" dirty="0">
              <a:solidFill>
                <a:srgbClr val="002060"/>
              </a:solidFill>
              <a:latin typeface="Arial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042915" y="3485951"/>
            <a:ext cx="144463" cy="144463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spcFirstLastPara="0" vert="horz" wrap="square" lIns="227972" tIns="227972" rIns="227972" bIns="227972" numCol="1" spcCol="1270" anchor="ctr" anchorCtr="0">
            <a:noAutofit/>
          </a:bodyPr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en-GB" sz="1600" b="1" kern="0" dirty="0">
              <a:solidFill>
                <a:srgbClr val="002060"/>
              </a:solidFill>
              <a:latin typeface="Arial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498826" y="3465860"/>
            <a:ext cx="144463" cy="144463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spcFirstLastPara="0" vert="horz" wrap="square" lIns="227972" tIns="227972" rIns="227972" bIns="227972" numCol="1" spcCol="1270" anchor="ctr" anchorCtr="0">
            <a:noAutofit/>
          </a:bodyPr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en-GB" sz="1600" b="1" kern="0" dirty="0">
              <a:solidFill>
                <a:srgbClr val="002060"/>
              </a:solidFill>
              <a:latin typeface="Arial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5714528" y="3470623"/>
            <a:ext cx="144463" cy="144462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spcFirstLastPara="0" vert="horz" wrap="square" lIns="227972" tIns="227972" rIns="227972" bIns="227972" numCol="1" spcCol="1270" anchor="ctr" anchorCtr="0">
            <a:noAutofit/>
          </a:bodyPr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en-GB" sz="1600" b="1" kern="0" dirty="0">
              <a:solidFill>
                <a:srgbClr val="002060"/>
              </a:solidFill>
              <a:latin typeface="Arial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952655" y="3465860"/>
            <a:ext cx="142875" cy="144463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spcFirstLastPara="0" vert="horz" wrap="square" lIns="227972" tIns="227972" rIns="227972" bIns="227972" numCol="1" spcCol="1270" anchor="ctr" anchorCtr="0">
            <a:noAutofit/>
          </a:bodyPr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en-GB" sz="1600" b="1" kern="0" dirty="0">
              <a:solidFill>
                <a:srgbClr val="002060"/>
              </a:solidFill>
              <a:latin typeface="Arial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8170440" y="3476026"/>
            <a:ext cx="144463" cy="144462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spcFirstLastPara="0" vert="horz" wrap="square" lIns="227972" tIns="227972" rIns="227972" bIns="227972" numCol="1" spcCol="1270" anchor="ctr" anchorCtr="0">
            <a:noAutofit/>
          </a:bodyPr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en-GB" sz="1600" b="1" kern="0" dirty="0">
              <a:solidFill>
                <a:srgbClr val="002060"/>
              </a:solidFill>
              <a:latin typeface="Arial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3272186" y="3497008"/>
            <a:ext cx="144463" cy="144463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spcFirstLastPara="0" vert="horz" wrap="square" lIns="227972" tIns="227972" rIns="227972" bIns="227972" numCol="1" spcCol="1270" anchor="ctr" anchorCtr="0">
            <a:noAutofit/>
          </a:bodyPr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en-GB" sz="1600" b="1" kern="0" dirty="0">
              <a:solidFill>
                <a:srgbClr val="002060"/>
              </a:solidFill>
              <a:latin typeface="Arial"/>
              <a:ea typeface="ＭＳ Ｐゴシック" pitchFamily="1" charset="-128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2" grpId="1"/>
      <p:bldP spid="93" grpId="0"/>
      <p:bldP spid="93" grpId="1"/>
      <p:bldP spid="94" grpId="0"/>
      <p:bldP spid="94" grpId="1"/>
      <p:bldP spid="114" grpId="0"/>
      <p:bldP spid="164" grpId="0"/>
      <p:bldP spid="164" grpId="1"/>
      <p:bldP spid="168" grpId="0"/>
      <p:bldP spid="168" grpId="1"/>
      <p:bldP spid="174" grpId="0"/>
      <p:bldP spid="17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4167757-6942-4CBB-993B-2E015BE17B46}" type="slidenum">
              <a:rPr lang="hr-HR" altLang="en-US" sz="1400" smtClean="0">
                <a:solidFill>
                  <a:schemeClr val="bg1"/>
                </a:solidFill>
              </a:rPr>
              <a:pPr/>
              <a:t>29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48680"/>
            <a:ext cx="82809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Ukupna prodaja – 1991. do danas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3200" b="1" dirty="0" smtClean="0">
              <a:solidFill>
                <a:srgbClr val="00B0F0"/>
              </a:solidFill>
            </a:endParaRPr>
          </a:p>
        </p:txBody>
      </p:sp>
      <p:graphicFrame>
        <p:nvGraphicFramePr>
          <p:cNvPr id="4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59646"/>
              </p:ext>
            </p:extLst>
          </p:nvPr>
        </p:nvGraphicFramePr>
        <p:xfrm>
          <a:off x="539552" y="1700808"/>
          <a:ext cx="7891462" cy="429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9074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-6350" y="6532563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8C3BC0-758D-4CB7-A306-F5FB5469DBD4}" type="slidenum">
              <a:rPr lang="hr-HR" altLang="en-US" sz="1400" smtClean="0">
                <a:solidFill>
                  <a:schemeClr val="bg1"/>
                </a:solidFill>
              </a:rPr>
              <a:pPr/>
              <a:t>3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90125" y="7943850"/>
            <a:ext cx="882015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7392988" y="6399213"/>
            <a:ext cx="266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200">
                <a:solidFill>
                  <a:srgbClr val="FFFFFF"/>
                </a:solidFill>
              </a:rPr>
              <a:t>o</a:t>
            </a:r>
            <a:endParaRPr lang="hr-HR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774" y="133349"/>
            <a:ext cx="8769226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4167757-6942-4CBB-993B-2E015BE17B46}" type="slidenum">
              <a:rPr lang="hr-HR" altLang="en-US" sz="1400" smtClean="0">
                <a:solidFill>
                  <a:schemeClr val="bg1"/>
                </a:solidFill>
              </a:rPr>
              <a:pPr/>
              <a:t>30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48680"/>
            <a:ext cx="82809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Tržište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3200" b="1" dirty="0" smtClean="0">
              <a:solidFill>
                <a:srgbClr val="00B0F0"/>
              </a:solidFill>
            </a:endParaRPr>
          </a:p>
        </p:txBody>
      </p:sp>
      <p:sp>
        <p:nvSpPr>
          <p:cNvPr id="227" name="Rectangle 5"/>
          <p:cNvSpPr>
            <a:spLocks noChangeAspect="1" noChangeArrowheads="1"/>
          </p:cNvSpPr>
          <p:nvPr/>
        </p:nvSpPr>
        <p:spPr bwMode="auto">
          <a:xfrm>
            <a:off x="251520" y="1196752"/>
            <a:ext cx="7696199" cy="460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r>
              <a:rPr lang="hr-HR" altLang="sr-Latn-RS" sz="1800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„Sunce nad našim transformatorima nikad ne zalazi”</a:t>
            </a:r>
            <a:endParaRPr lang="en-GB" altLang="sr-Latn-RS" sz="1800" b="1" dirty="0" smtClean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dirty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8" name="Freeform 321"/>
          <p:cNvSpPr>
            <a:spLocks/>
          </p:cNvSpPr>
          <p:nvPr/>
        </p:nvSpPr>
        <p:spPr bwMode="auto">
          <a:xfrm rot="730076">
            <a:off x="4104458" y="3387750"/>
            <a:ext cx="360362" cy="282575"/>
          </a:xfrm>
          <a:custGeom>
            <a:avLst/>
            <a:gdLst>
              <a:gd name="T0" fmla="*/ 426164101 w 10000"/>
              <a:gd name="T1" fmla="*/ 33234648 h 10009"/>
              <a:gd name="T2" fmla="*/ 408082289 w 10000"/>
              <a:gd name="T3" fmla="*/ 32290934 h 10009"/>
              <a:gd name="T4" fmla="*/ 362807633 w 10000"/>
              <a:gd name="T5" fmla="*/ 28740862 h 10009"/>
              <a:gd name="T6" fmla="*/ 339258661 w 10000"/>
              <a:gd name="T7" fmla="*/ 30156419 h 10009"/>
              <a:gd name="T8" fmla="*/ 326642675 w 10000"/>
              <a:gd name="T9" fmla="*/ 30156419 h 10009"/>
              <a:gd name="T10" fmla="*/ 309215389 w 10000"/>
              <a:gd name="T11" fmla="*/ 16494176 h 10009"/>
              <a:gd name="T12" fmla="*/ 163298617 w 10000"/>
              <a:gd name="T13" fmla="*/ 202452 h 10009"/>
              <a:gd name="T14" fmla="*/ 87933914 w 10000"/>
              <a:gd name="T15" fmla="*/ 7685170 h 10009"/>
              <a:gd name="T16" fmla="*/ 62843529 w 10000"/>
              <a:gd name="T17" fmla="*/ 202452 h 10009"/>
              <a:gd name="T18" fmla="*/ 37659631 w 10000"/>
              <a:gd name="T19" fmla="*/ 7685170 h 10009"/>
              <a:gd name="T20" fmla="*/ 0 w 10000"/>
              <a:gd name="T21" fmla="*/ 22673701 h 10009"/>
              <a:gd name="T22" fmla="*/ 25137159 w 10000"/>
              <a:gd name="T23" fmla="*/ 60132717 h 10009"/>
              <a:gd name="T24" fmla="*/ 50274283 w 10000"/>
              <a:gd name="T25" fmla="*/ 45144977 h 10009"/>
              <a:gd name="T26" fmla="*/ 100501863 w 10000"/>
              <a:gd name="T27" fmla="*/ 52627695 h 10009"/>
              <a:gd name="T28" fmla="*/ 113117812 w 10000"/>
              <a:gd name="T29" fmla="*/ 60132717 h 10009"/>
              <a:gd name="T30" fmla="*/ 113117812 w 10000"/>
              <a:gd name="T31" fmla="*/ 60132717 h 10009"/>
              <a:gd name="T32" fmla="*/ 125592247 w 10000"/>
              <a:gd name="T33" fmla="*/ 67616225 h 10009"/>
              <a:gd name="T34" fmla="*/ 113117812 w 10000"/>
              <a:gd name="T35" fmla="*/ 90086683 h 10009"/>
              <a:gd name="T36" fmla="*/ 100501863 w 10000"/>
              <a:gd name="T37" fmla="*/ 127546490 h 10009"/>
              <a:gd name="T38" fmla="*/ 87933914 w 10000"/>
              <a:gd name="T39" fmla="*/ 150017738 h 10009"/>
              <a:gd name="T40" fmla="*/ 87933914 w 10000"/>
              <a:gd name="T41" fmla="*/ 164983174 h 10009"/>
              <a:gd name="T42" fmla="*/ 88027428 w 10000"/>
              <a:gd name="T43" fmla="*/ 168915820 h 10009"/>
              <a:gd name="T44" fmla="*/ 87933914 w 10000"/>
              <a:gd name="T45" fmla="*/ 172489014 h 10009"/>
              <a:gd name="T46" fmla="*/ 87933914 w 10000"/>
              <a:gd name="T47" fmla="*/ 179971704 h 10009"/>
              <a:gd name="T48" fmla="*/ 75364703 w 10000"/>
              <a:gd name="T49" fmla="*/ 202442981 h 10009"/>
              <a:gd name="T50" fmla="*/ 100501863 w 10000"/>
              <a:gd name="T51" fmla="*/ 202442981 h 10009"/>
              <a:gd name="T52" fmla="*/ 150776145 w 10000"/>
              <a:gd name="T53" fmla="*/ 224914229 h 10009"/>
              <a:gd name="T54" fmla="*/ 226140849 w 10000"/>
              <a:gd name="T55" fmla="*/ 209925699 h 10009"/>
              <a:gd name="T56" fmla="*/ 301505552 w 10000"/>
              <a:gd name="T57" fmla="*/ 202442981 h 10009"/>
              <a:gd name="T58" fmla="*/ 339258661 w 10000"/>
              <a:gd name="T59" fmla="*/ 172489014 h 10009"/>
              <a:gd name="T60" fmla="*/ 376916994 w 10000"/>
              <a:gd name="T61" fmla="*/ 142512716 h 10009"/>
              <a:gd name="T62" fmla="*/ 376916994 w 10000"/>
              <a:gd name="T63" fmla="*/ 127546490 h 10009"/>
              <a:gd name="T64" fmla="*/ 412193659 w 10000"/>
              <a:gd name="T65" fmla="*/ 87817472 h 10009"/>
              <a:gd name="T66" fmla="*/ 429341773 w 10000"/>
              <a:gd name="T67" fmla="*/ 83165896 h 10009"/>
              <a:gd name="T68" fmla="*/ 435368612 w 10000"/>
              <a:gd name="T69" fmla="*/ 80738868 h 10009"/>
              <a:gd name="T70" fmla="*/ 439900776 w 10000"/>
              <a:gd name="T71" fmla="*/ 78491989 h 10009"/>
              <a:gd name="T72" fmla="*/ 465785903 w 10000"/>
              <a:gd name="T73" fmla="*/ 63975302 h 10009"/>
              <a:gd name="T74" fmla="*/ 457094332 w 10000"/>
              <a:gd name="T75" fmla="*/ 39369538 h 10009"/>
              <a:gd name="T76" fmla="*/ 455739875 w 10000"/>
              <a:gd name="T77" fmla="*/ 35908735 h 10009"/>
              <a:gd name="T78" fmla="*/ 446722357 w 10000"/>
              <a:gd name="T79" fmla="*/ 35819466 h 10009"/>
              <a:gd name="T80" fmla="*/ 426164101 w 10000"/>
              <a:gd name="T81" fmla="*/ 33234648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9" name="Freeform 322"/>
          <p:cNvSpPr>
            <a:spLocks/>
          </p:cNvSpPr>
          <p:nvPr/>
        </p:nvSpPr>
        <p:spPr bwMode="auto">
          <a:xfrm rot="926903">
            <a:off x="4113983" y="3406800"/>
            <a:ext cx="90487" cy="198437"/>
          </a:xfrm>
          <a:custGeom>
            <a:avLst/>
            <a:gdLst>
              <a:gd name="T0" fmla="*/ 5203165 w 10000"/>
              <a:gd name="T1" fmla="*/ 55889666 h 10437"/>
              <a:gd name="T2" fmla="*/ 5203165 w 10000"/>
              <a:gd name="T3" fmla="*/ 52637007 h 10437"/>
              <a:gd name="T4" fmla="*/ 5387551 w 10000"/>
              <a:gd name="T5" fmla="*/ 46351799 h 10437"/>
              <a:gd name="T6" fmla="*/ 5946543 w 10000"/>
              <a:gd name="T7" fmla="*/ 39611862 h 10437"/>
              <a:gd name="T8" fmla="*/ 5946543 w 10000"/>
              <a:gd name="T9" fmla="*/ 36359184 h 10437"/>
              <a:gd name="T10" fmla="*/ 6172444 w 10000"/>
              <a:gd name="T11" fmla="*/ 28565155 h 10437"/>
              <a:gd name="T12" fmla="*/ 6689840 w 10000"/>
              <a:gd name="T13" fmla="*/ 23334419 h 10437"/>
              <a:gd name="T14" fmla="*/ 6802098 w 10000"/>
              <a:gd name="T15" fmla="*/ 16987401 h 10437"/>
              <a:gd name="T16" fmla="*/ 7433136 w 10000"/>
              <a:gd name="T17" fmla="*/ 10309636 h 10437"/>
              <a:gd name="T18" fmla="*/ 6689840 w 10000"/>
              <a:gd name="T19" fmla="*/ 7056976 h 10437"/>
              <a:gd name="T20" fmla="*/ 5946543 w 10000"/>
              <a:gd name="T21" fmla="*/ 3252678 h 10437"/>
              <a:gd name="T22" fmla="*/ 3716573 w 10000"/>
              <a:gd name="T23" fmla="*/ 0 h 10437"/>
              <a:gd name="T24" fmla="*/ 2229971 w 10000"/>
              <a:gd name="T25" fmla="*/ 3252678 h 10437"/>
              <a:gd name="T26" fmla="*/ 1486593 w 10000"/>
              <a:gd name="T27" fmla="*/ 7056976 h 10437"/>
              <a:gd name="T28" fmla="*/ 918027 w 10000"/>
              <a:gd name="T29" fmla="*/ 9848023 h 10437"/>
              <a:gd name="T30" fmla="*/ 1486593 w 10000"/>
              <a:gd name="T31" fmla="*/ 20074877 h 10437"/>
              <a:gd name="T32" fmla="*/ 1486593 w 10000"/>
              <a:gd name="T33" fmla="*/ 33099660 h 10437"/>
              <a:gd name="T34" fmla="*/ 170224 w 10000"/>
              <a:gd name="T35" fmla="*/ 42768374 h 10437"/>
              <a:gd name="T36" fmla="*/ 0 w 10000"/>
              <a:gd name="T37" fmla="*/ 49377103 h 10437"/>
              <a:gd name="T38" fmla="*/ 483164 w 10000"/>
              <a:gd name="T39" fmla="*/ 53195128 h 10437"/>
              <a:gd name="T40" fmla="*/ 1486593 w 10000"/>
              <a:gd name="T41" fmla="*/ 52637007 h 10437"/>
              <a:gd name="T42" fmla="*/ 842208 w 10000"/>
              <a:gd name="T43" fmla="*/ 71650188 h 10437"/>
              <a:gd name="T44" fmla="*/ 4818903 w 10000"/>
              <a:gd name="T45" fmla="*/ 71926007 h 10437"/>
              <a:gd name="T46" fmla="*/ 5335475 w 10000"/>
              <a:gd name="T47" fmla="*/ 64986150 h 10437"/>
              <a:gd name="T48" fmla="*/ 5203165 w 10000"/>
              <a:gd name="T49" fmla="*/ 62401868 h 10437"/>
              <a:gd name="T50" fmla="*/ 5203165 w 10000"/>
              <a:gd name="T51" fmla="*/ 5588966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0" name="Freeform 341"/>
          <p:cNvSpPr>
            <a:spLocks/>
          </p:cNvSpPr>
          <p:nvPr/>
        </p:nvSpPr>
        <p:spPr bwMode="auto">
          <a:xfrm>
            <a:off x="4644208" y="3281387"/>
            <a:ext cx="190500" cy="84138"/>
          </a:xfrm>
          <a:custGeom>
            <a:avLst/>
            <a:gdLst>
              <a:gd name="T0" fmla="*/ 66415882 w 10000"/>
              <a:gd name="T1" fmla="*/ 3253953 h 10000"/>
              <a:gd name="T2" fmla="*/ 69306034 w 10000"/>
              <a:gd name="T3" fmla="*/ 2168926 h 10000"/>
              <a:gd name="T4" fmla="*/ 69306034 w 10000"/>
              <a:gd name="T5" fmla="*/ 2168926 h 10000"/>
              <a:gd name="T6" fmla="*/ 66415882 w 10000"/>
              <a:gd name="T7" fmla="*/ 1084463 h 10000"/>
              <a:gd name="T8" fmla="*/ 66415882 w 10000"/>
              <a:gd name="T9" fmla="*/ 542194 h 10000"/>
              <a:gd name="T10" fmla="*/ 63532969 w 10000"/>
              <a:gd name="T11" fmla="*/ 542194 h 10000"/>
              <a:gd name="T12" fmla="*/ 51979620 w 10000"/>
              <a:gd name="T13" fmla="*/ 0 h 10000"/>
              <a:gd name="T14" fmla="*/ 49089450 w 10000"/>
              <a:gd name="T15" fmla="*/ 542194 h 10000"/>
              <a:gd name="T16" fmla="*/ 40426253 w 10000"/>
              <a:gd name="T17" fmla="*/ 542194 h 10000"/>
              <a:gd name="T18" fmla="*/ 37542997 w 10000"/>
              <a:gd name="T19" fmla="*/ 1084463 h 10000"/>
              <a:gd name="T20" fmla="*/ 31763037 w 10000"/>
              <a:gd name="T21" fmla="*/ 1626657 h 10000"/>
              <a:gd name="T22" fmla="*/ 34653188 w 10000"/>
              <a:gd name="T23" fmla="*/ 2711120 h 10000"/>
              <a:gd name="T24" fmla="*/ 31763037 w 10000"/>
              <a:gd name="T25" fmla="*/ 3253953 h 10000"/>
              <a:gd name="T26" fmla="*/ 28879781 w 10000"/>
              <a:gd name="T27" fmla="*/ 3253953 h 10000"/>
              <a:gd name="T28" fmla="*/ 17326413 w 10000"/>
              <a:gd name="T29" fmla="*/ 3796155 h 10000"/>
              <a:gd name="T30" fmla="*/ 11553368 w 10000"/>
              <a:gd name="T31" fmla="*/ 3796155 h 10000"/>
              <a:gd name="T32" fmla="*/ 2890152 w 10000"/>
              <a:gd name="T33" fmla="*/ 3796155 h 10000"/>
              <a:gd name="T34" fmla="*/ 0 w 10000"/>
              <a:gd name="T35" fmla="*/ 3796155 h 10000"/>
              <a:gd name="T36" fmla="*/ 2890152 w 10000"/>
              <a:gd name="T37" fmla="*/ 4338416 h 10000"/>
              <a:gd name="T38" fmla="*/ 8663216 w 10000"/>
              <a:gd name="T39" fmla="*/ 5422879 h 10000"/>
              <a:gd name="T40" fmla="*/ 11553368 w 10000"/>
              <a:gd name="T41" fmla="*/ 5965081 h 10000"/>
              <a:gd name="T42" fmla="*/ 14436623 w 10000"/>
              <a:gd name="T43" fmla="*/ 5422879 h 10000"/>
              <a:gd name="T44" fmla="*/ 25989629 w 10000"/>
              <a:gd name="T45" fmla="*/ 5422879 h 10000"/>
              <a:gd name="T46" fmla="*/ 37542997 w 10000"/>
              <a:gd name="T47" fmla="*/ 5965081 h 10000"/>
              <a:gd name="T48" fmla="*/ 40426253 w 10000"/>
              <a:gd name="T49" fmla="*/ 5965081 h 10000"/>
              <a:gd name="T50" fmla="*/ 51979620 w 10000"/>
              <a:gd name="T51" fmla="*/ 5965081 h 10000"/>
              <a:gd name="T52" fmla="*/ 60642818 w 10000"/>
              <a:gd name="T53" fmla="*/ 4880618 h 10000"/>
              <a:gd name="T54" fmla="*/ 63532969 w 10000"/>
              <a:gd name="T55" fmla="*/ 4880618 h 10000"/>
              <a:gd name="T56" fmla="*/ 66415882 w 10000"/>
              <a:gd name="T57" fmla="*/ 3253953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1" name="Freeform 342"/>
          <p:cNvSpPr>
            <a:spLocks/>
          </p:cNvSpPr>
          <p:nvPr/>
        </p:nvSpPr>
        <p:spPr bwMode="auto">
          <a:xfrm rot="471028">
            <a:off x="4317183" y="3176612"/>
            <a:ext cx="304800" cy="293688"/>
          </a:xfrm>
          <a:custGeom>
            <a:avLst/>
            <a:gdLst>
              <a:gd name="T0" fmla="*/ 255899615 w 10043"/>
              <a:gd name="T1" fmla="*/ 182500249 h 10000"/>
              <a:gd name="T2" fmla="*/ 260305209 w 10043"/>
              <a:gd name="T3" fmla="*/ 166367556 h 10000"/>
              <a:gd name="T4" fmla="*/ 260305209 w 10043"/>
              <a:gd name="T5" fmla="*/ 154066199 h 10000"/>
              <a:gd name="T6" fmla="*/ 260305209 w 10043"/>
              <a:gd name="T7" fmla="*/ 154066199 h 10000"/>
              <a:gd name="T8" fmla="*/ 253121605 w 10043"/>
              <a:gd name="T9" fmla="*/ 141738968 h 10000"/>
              <a:gd name="T10" fmla="*/ 238753485 w 10043"/>
              <a:gd name="T11" fmla="*/ 141738968 h 10000"/>
              <a:gd name="T12" fmla="*/ 241222933 w 10043"/>
              <a:gd name="T13" fmla="*/ 133621726 h 10000"/>
              <a:gd name="T14" fmla="*/ 260305209 w 10043"/>
              <a:gd name="T15" fmla="*/ 110920025 h 10000"/>
              <a:gd name="T16" fmla="*/ 267461165 w 10043"/>
              <a:gd name="T17" fmla="*/ 104731402 h 10000"/>
              <a:gd name="T18" fmla="*/ 267461165 w 10043"/>
              <a:gd name="T19" fmla="*/ 104731402 h 10000"/>
              <a:gd name="T20" fmla="*/ 267461165 w 10043"/>
              <a:gd name="T21" fmla="*/ 80101963 h 10000"/>
              <a:gd name="T22" fmla="*/ 281829285 w 10043"/>
              <a:gd name="T23" fmla="*/ 67774732 h 10000"/>
              <a:gd name="T24" fmla="*/ 260305209 w 10043"/>
              <a:gd name="T25" fmla="*/ 61611131 h 10000"/>
              <a:gd name="T26" fmla="*/ 245938000 w 10043"/>
              <a:gd name="T27" fmla="*/ 55447501 h 10000"/>
              <a:gd name="T28" fmla="*/ 224385365 w 10043"/>
              <a:gd name="T29" fmla="*/ 49283901 h 10000"/>
              <a:gd name="T30" fmla="*/ 217230320 w 10043"/>
              <a:gd name="T31" fmla="*/ 43120271 h 10000"/>
              <a:gd name="T32" fmla="*/ 202862230 w 10043"/>
              <a:gd name="T33" fmla="*/ 36956670 h 10000"/>
              <a:gd name="T34" fmla="*/ 188494111 w 10043"/>
              <a:gd name="T35" fmla="*/ 30818062 h 10000"/>
              <a:gd name="T36" fmla="*/ 181310506 w 10043"/>
              <a:gd name="T37" fmla="*/ 18490831 h 10000"/>
              <a:gd name="T38" fmla="*/ 166970035 w 10043"/>
              <a:gd name="T39" fmla="*/ 12327231 h 10000"/>
              <a:gd name="T40" fmla="*/ 159786430 w 10043"/>
              <a:gd name="T41" fmla="*/ 0 h 10000"/>
              <a:gd name="T42" fmla="*/ 145418311 w 10043"/>
              <a:gd name="T43" fmla="*/ 6163601 h 10000"/>
              <a:gd name="T44" fmla="*/ 131078750 w 10043"/>
              <a:gd name="T45" fmla="*/ 30818062 h 10000"/>
              <a:gd name="T46" fmla="*/ 123895176 w 10043"/>
              <a:gd name="T47" fmla="*/ 36956670 h 10000"/>
              <a:gd name="T48" fmla="*/ 109162285 w 10043"/>
              <a:gd name="T49" fmla="*/ 53063489 h 10000"/>
              <a:gd name="T50" fmla="*/ 83597386 w 10043"/>
              <a:gd name="T51" fmla="*/ 51592024 h 10000"/>
              <a:gd name="T52" fmla="*/ 77368031 w 10043"/>
              <a:gd name="T53" fmla="*/ 41826487 h 10000"/>
              <a:gd name="T54" fmla="*/ 65890306 w 10043"/>
              <a:gd name="T55" fmla="*/ 41116643 h 10000"/>
              <a:gd name="T56" fmla="*/ 65665568 w 10043"/>
              <a:gd name="T57" fmla="*/ 56943989 h 10000"/>
              <a:gd name="T58" fmla="*/ 66451256 w 10043"/>
              <a:gd name="T59" fmla="*/ 73938362 h 10000"/>
              <a:gd name="T60" fmla="*/ 44928091 w 10043"/>
              <a:gd name="T61" fmla="*/ 73938362 h 10000"/>
              <a:gd name="T62" fmla="*/ 36172200 w 10043"/>
              <a:gd name="T63" fmla="*/ 63336167 h 10000"/>
              <a:gd name="T64" fmla="*/ 19194631 w 10043"/>
              <a:gd name="T65" fmla="*/ 66582741 h 10000"/>
              <a:gd name="T66" fmla="*/ 925690 w 10043"/>
              <a:gd name="T67" fmla="*/ 69550693 h 10000"/>
              <a:gd name="T68" fmla="*/ 2638009 w 10043"/>
              <a:gd name="T69" fmla="*/ 82460982 h 10000"/>
              <a:gd name="T70" fmla="*/ 2946572 w 10043"/>
              <a:gd name="T71" fmla="*/ 94356932 h 10000"/>
              <a:gd name="T72" fmla="*/ 23375486 w 10043"/>
              <a:gd name="T73" fmla="*/ 110920025 h 10000"/>
              <a:gd name="T74" fmla="*/ 44928091 w 10043"/>
              <a:gd name="T75" fmla="*/ 110920025 h 10000"/>
              <a:gd name="T76" fmla="*/ 52083136 w 10043"/>
              <a:gd name="T77" fmla="*/ 117083655 h 10000"/>
              <a:gd name="T78" fmla="*/ 52083136 w 10043"/>
              <a:gd name="T79" fmla="*/ 123248137 h 10000"/>
              <a:gd name="T80" fmla="*/ 59267651 w 10043"/>
              <a:gd name="T81" fmla="*/ 135575338 h 10000"/>
              <a:gd name="T82" fmla="*/ 66451256 w 10043"/>
              <a:gd name="T83" fmla="*/ 154066199 h 10000"/>
              <a:gd name="T84" fmla="*/ 73635771 w 10043"/>
              <a:gd name="T85" fmla="*/ 160203926 h 10000"/>
              <a:gd name="T86" fmla="*/ 73635771 w 10043"/>
              <a:gd name="T87" fmla="*/ 178695638 h 10000"/>
              <a:gd name="T88" fmla="*/ 61399977 w 10043"/>
              <a:gd name="T89" fmla="*/ 216438071 h 10000"/>
              <a:gd name="T90" fmla="*/ 59436212 w 10043"/>
              <a:gd name="T91" fmla="*/ 223312396 h 10000"/>
              <a:gd name="T92" fmla="*/ 70604463 w 10043"/>
              <a:gd name="T93" fmla="*/ 240002274 h 10000"/>
              <a:gd name="T94" fmla="*/ 80819376 w 10043"/>
              <a:gd name="T95" fmla="*/ 240306770 h 10000"/>
              <a:gd name="T96" fmla="*/ 95158936 w 10043"/>
              <a:gd name="T97" fmla="*/ 240306770 h 10000"/>
              <a:gd name="T98" fmla="*/ 116710630 w 10043"/>
              <a:gd name="T99" fmla="*/ 246470371 h 10000"/>
              <a:gd name="T100" fmla="*/ 131078750 w 10043"/>
              <a:gd name="T101" fmla="*/ 246470371 h 10000"/>
              <a:gd name="T102" fmla="*/ 152602826 w 10043"/>
              <a:gd name="T103" fmla="*/ 252634001 h 10000"/>
              <a:gd name="T104" fmla="*/ 166970035 w 10043"/>
              <a:gd name="T105" fmla="*/ 252634001 h 10000"/>
              <a:gd name="T106" fmla="*/ 178897235 w 10043"/>
              <a:gd name="T107" fmla="*/ 238759387 h 10000"/>
              <a:gd name="T108" fmla="*/ 192759672 w 10043"/>
              <a:gd name="T109" fmla="*/ 238454920 h 10000"/>
              <a:gd name="T110" fmla="*/ 225115787 w 10043"/>
              <a:gd name="T111" fmla="*/ 244136373 h 10000"/>
              <a:gd name="T112" fmla="*/ 243243814 w 10043"/>
              <a:gd name="T113" fmla="*/ 247129348 h 10000"/>
              <a:gd name="T114" fmla="*/ 271221984 w 10043"/>
              <a:gd name="T115" fmla="*/ 226685755 h 10000"/>
              <a:gd name="T116" fmla="*/ 254776805 w 10043"/>
              <a:gd name="T117" fmla="*/ 205226942 h 10000"/>
              <a:gd name="T118" fmla="*/ 250933102 w 10043"/>
              <a:gd name="T119" fmla="*/ 198758875 h 10000"/>
              <a:gd name="T120" fmla="*/ 255899615 w 10043"/>
              <a:gd name="T121" fmla="*/ 182500249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2" name="Freeform 343"/>
          <p:cNvSpPr>
            <a:spLocks/>
          </p:cNvSpPr>
          <p:nvPr/>
        </p:nvSpPr>
        <p:spPr bwMode="auto">
          <a:xfrm>
            <a:off x="4575945" y="3352825"/>
            <a:ext cx="311150" cy="315912"/>
          </a:xfrm>
          <a:custGeom>
            <a:avLst/>
            <a:gdLst>
              <a:gd name="T0" fmla="*/ 2147483647 w 154"/>
              <a:gd name="T1" fmla="*/ 2147483647 h 154"/>
              <a:gd name="T2" fmla="*/ 2147483647 w 154"/>
              <a:gd name="T3" fmla="*/ 0 h 154"/>
              <a:gd name="T4" fmla="*/ 2147483647 w 154"/>
              <a:gd name="T5" fmla="*/ 0 h 154"/>
              <a:gd name="T6" fmla="*/ 2147483647 w 154"/>
              <a:gd name="T7" fmla="*/ 2147483647 h 154"/>
              <a:gd name="T8" fmla="*/ 2147483647 w 154"/>
              <a:gd name="T9" fmla="*/ 2147483647 h 154"/>
              <a:gd name="T10" fmla="*/ 2147483647 w 154"/>
              <a:gd name="T11" fmla="*/ 2147483647 h 154"/>
              <a:gd name="T12" fmla="*/ 2147483647 w 154"/>
              <a:gd name="T13" fmla="*/ 2147483647 h 154"/>
              <a:gd name="T14" fmla="*/ 2147483647 w 154"/>
              <a:gd name="T15" fmla="*/ 2147483647 h 154"/>
              <a:gd name="T16" fmla="*/ 2147483647 w 154"/>
              <a:gd name="T17" fmla="*/ 2147483647 h 154"/>
              <a:gd name="T18" fmla="*/ 2147483647 w 154"/>
              <a:gd name="T19" fmla="*/ 2147483647 h 154"/>
              <a:gd name="T20" fmla="*/ 2147483647 w 154"/>
              <a:gd name="T21" fmla="*/ 2147483647 h 154"/>
              <a:gd name="T22" fmla="*/ 0 w 154"/>
              <a:gd name="T23" fmla="*/ 2147483647 h 154"/>
              <a:gd name="T24" fmla="*/ 2147483647 w 154"/>
              <a:gd name="T25" fmla="*/ 2147483647 h 154"/>
              <a:gd name="T26" fmla="*/ 2147483647 w 154"/>
              <a:gd name="T27" fmla="*/ 2147483647 h 154"/>
              <a:gd name="T28" fmla="*/ 2147483647 w 154"/>
              <a:gd name="T29" fmla="*/ 2147483647 h 154"/>
              <a:gd name="T30" fmla="*/ 2147483647 w 154"/>
              <a:gd name="T31" fmla="*/ 2147483647 h 154"/>
              <a:gd name="T32" fmla="*/ 2147483647 w 154"/>
              <a:gd name="T33" fmla="*/ 2147483647 h 154"/>
              <a:gd name="T34" fmla="*/ 2147483647 w 154"/>
              <a:gd name="T35" fmla="*/ 2147483647 h 154"/>
              <a:gd name="T36" fmla="*/ 2147483647 w 154"/>
              <a:gd name="T37" fmla="*/ 2147483647 h 154"/>
              <a:gd name="T38" fmla="*/ 2147483647 w 154"/>
              <a:gd name="T39" fmla="*/ 2147483647 h 154"/>
              <a:gd name="T40" fmla="*/ 2147483647 w 154"/>
              <a:gd name="T41" fmla="*/ 2147483647 h 154"/>
              <a:gd name="T42" fmla="*/ 2147483647 w 154"/>
              <a:gd name="T43" fmla="*/ 2147483647 h 154"/>
              <a:gd name="T44" fmla="*/ 2147483647 w 154"/>
              <a:gd name="T45" fmla="*/ 2147483647 h 154"/>
              <a:gd name="T46" fmla="*/ 2147483647 w 154"/>
              <a:gd name="T47" fmla="*/ 2147483647 h 154"/>
              <a:gd name="T48" fmla="*/ 2147483647 w 154"/>
              <a:gd name="T49" fmla="*/ 2147483647 h 154"/>
              <a:gd name="T50" fmla="*/ 2147483647 w 154"/>
              <a:gd name="T51" fmla="*/ 2147483647 h 154"/>
              <a:gd name="T52" fmla="*/ 2147483647 w 154"/>
              <a:gd name="T53" fmla="*/ 2147483647 h 154"/>
              <a:gd name="T54" fmla="*/ 2147483647 w 154"/>
              <a:gd name="T55" fmla="*/ 2147483647 h 154"/>
              <a:gd name="T56" fmla="*/ 2147483647 w 154"/>
              <a:gd name="T57" fmla="*/ 2147483647 h 154"/>
              <a:gd name="T58" fmla="*/ 2147483647 w 154"/>
              <a:gd name="T59" fmla="*/ 2147483647 h 154"/>
              <a:gd name="T60" fmla="*/ 2147483647 w 154"/>
              <a:gd name="T61" fmla="*/ 2147483647 h 154"/>
              <a:gd name="T62" fmla="*/ 2147483647 w 154"/>
              <a:gd name="T63" fmla="*/ 2147483647 h 154"/>
              <a:gd name="T64" fmla="*/ 2147483647 w 154"/>
              <a:gd name="T65" fmla="*/ 2147483647 h 154"/>
              <a:gd name="T66" fmla="*/ 2147483647 w 154"/>
              <a:gd name="T67" fmla="*/ 2147483647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3" name="Freeform 344"/>
          <p:cNvSpPr>
            <a:spLocks/>
          </p:cNvSpPr>
          <p:nvPr/>
        </p:nvSpPr>
        <p:spPr bwMode="auto">
          <a:xfrm>
            <a:off x="4568008" y="3044850"/>
            <a:ext cx="200025" cy="292100"/>
          </a:xfrm>
          <a:custGeom>
            <a:avLst/>
            <a:gdLst>
              <a:gd name="T0" fmla="*/ 13625735 w 10045"/>
              <a:gd name="T1" fmla="*/ 64787162 h 10019"/>
              <a:gd name="T2" fmla="*/ 10899242 w 10045"/>
              <a:gd name="T3" fmla="*/ 77774169 h 10019"/>
              <a:gd name="T4" fmla="*/ 10899242 w 10045"/>
              <a:gd name="T5" fmla="*/ 97217726 h 10019"/>
              <a:gd name="T6" fmla="*/ 5453384 w 10045"/>
              <a:gd name="T7" fmla="*/ 110154586 h 10019"/>
              <a:gd name="T8" fmla="*/ 5453384 w 10045"/>
              <a:gd name="T9" fmla="*/ 129598143 h 10019"/>
              <a:gd name="T10" fmla="*/ 2726891 w 10045"/>
              <a:gd name="T11" fmla="*/ 142560514 h 10019"/>
              <a:gd name="T12" fmla="*/ 2726891 w 10045"/>
              <a:gd name="T13" fmla="*/ 142560514 h 10019"/>
              <a:gd name="T14" fmla="*/ 5453384 w 10045"/>
              <a:gd name="T15" fmla="*/ 155522856 h 10019"/>
              <a:gd name="T16" fmla="*/ 2726891 w 10045"/>
              <a:gd name="T17" fmla="*/ 168510738 h 10019"/>
              <a:gd name="T18" fmla="*/ 0 w 10045"/>
              <a:gd name="T19" fmla="*/ 181422934 h 10019"/>
              <a:gd name="T20" fmla="*/ 8172350 w 10045"/>
              <a:gd name="T21" fmla="*/ 187928784 h 10019"/>
              <a:gd name="T22" fmla="*/ 13625735 w 10045"/>
              <a:gd name="T23" fmla="*/ 194409970 h 10019"/>
              <a:gd name="T24" fmla="*/ 21806011 w 10045"/>
              <a:gd name="T25" fmla="*/ 200891126 h 10019"/>
              <a:gd name="T26" fmla="*/ 17625060 w 10045"/>
              <a:gd name="T27" fmla="*/ 207074818 h 10019"/>
              <a:gd name="T28" fmla="*/ 14605927 w 10045"/>
              <a:gd name="T29" fmla="*/ 233967698 h 10019"/>
              <a:gd name="T30" fmla="*/ 16384347 w 10045"/>
              <a:gd name="T31" fmla="*/ 241814806 h 10019"/>
              <a:gd name="T32" fmla="*/ 27251848 w 10045"/>
              <a:gd name="T33" fmla="*/ 239778240 h 10019"/>
              <a:gd name="T34" fmla="*/ 32705232 w 10045"/>
              <a:gd name="T35" fmla="*/ 246259425 h 10019"/>
              <a:gd name="T36" fmla="*/ 35273916 w 10045"/>
              <a:gd name="T37" fmla="*/ 248643631 h 10019"/>
              <a:gd name="T38" fmla="*/ 37210146 w 10045"/>
              <a:gd name="T39" fmla="*/ 248295991 h 10019"/>
              <a:gd name="T40" fmla="*/ 43604474 w 10045"/>
              <a:gd name="T41" fmla="*/ 246259425 h 10019"/>
              <a:gd name="T42" fmla="*/ 49057859 w 10045"/>
              <a:gd name="T43" fmla="*/ 246259425 h 10019"/>
              <a:gd name="T44" fmla="*/ 59956702 w 10045"/>
              <a:gd name="T45" fmla="*/ 239778240 h 10019"/>
              <a:gd name="T46" fmla="*/ 66019142 w 10045"/>
              <a:gd name="T47" fmla="*/ 239107596 h 10019"/>
              <a:gd name="T48" fmla="*/ 67947427 w 10045"/>
              <a:gd name="T49" fmla="*/ 232626411 h 10019"/>
              <a:gd name="T50" fmla="*/ 65694781 w 10045"/>
              <a:gd name="T51" fmla="*/ 220310047 h 10019"/>
              <a:gd name="T52" fmla="*/ 69567620 w 10045"/>
              <a:gd name="T53" fmla="*/ 215244085 h 10019"/>
              <a:gd name="T54" fmla="*/ 72768756 w 10045"/>
              <a:gd name="T55" fmla="*/ 210427190 h 10019"/>
              <a:gd name="T56" fmla="*/ 74357228 w 10045"/>
              <a:gd name="T57" fmla="*/ 208738264 h 10019"/>
              <a:gd name="T58" fmla="*/ 70200073 w 10045"/>
              <a:gd name="T59" fmla="*/ 199525204 h 10019"/>
              <a:gd name="T60" fmla="*/ 63956027 w 10045"/>
              <a:gd name="T61" fmla="*/ 180752290 h 10019"/>
              <a:gd name="T62" fmla="*/ 57862264 w 10045"/>
              <a:gd name="T63" fmla="*/ 167840094 h 10019"/>
              <a:gd name="T64" fmla="*/ 56099714 w 10045"/>
              <a:gd name="T65" fmla="*/ 161334244 h 10019"/>
              <a:gd name="T66" fmla="*/ 59956702 w 10045"/>
              <a:gd name="T67" fmla="*/ 155522856 h 10019"/>
              <a:gd name="T68" fmla="*/ 65410485 w 10045"/>
              <a:gd name="T69" fmla="*/ 149041671 h 10019"/>
              <a:gd name="T70" fmla="*/ 71812340 w 10045"/>
              <a:gd name="T71" fmla="*/ 143578797 h 10019"/>
              <a:gd name="T72" fmla="*/ 74214890 w 10045"/>
              <a:gd name="T73" fmla="*/ 138488199 h 10019"/>
              <a:gd name="T74" fmla="*/ 79036200 w 10045"/>
              <a:gd name="T75" fmla="*/ 142560514 h 10019"/>
              <a:gd name="T76" fmla="*/ 79036200 w 10045"/>
              <a:gd name="T77" fmla="*/ 136104810 h 10019"/>
              <a:gd name="T78" fmla="*/ 79036200 w 10045"/>
              <a:gd name="T79" fmla="*/ 116635772 h 10019"/>
              <a:gd name="T80" fmla="*/ 76309309 w 10045"/>
              <a:gd name="T81" fmla="*/ 90736540 h 10019"/>
              <a:gd name="T82" fmla="*/ 76309309 w 10045"/>
              <a:gd name="T83" fmla="*/ 71293012 h 10019"/>
              <a:gd name="T84" fmla="*/ 76309309 w 10045"/>
              <a:gd name="T85" fmla="*/ 64787162 h 10019"/>
              <a:gd name="T86" fmla="*/ 73582815 w 10045"/>
              <a:gd name="T87" fmla="*/ 45368270 h 10019"/>
              <a:gd name="T88" fmla="*/ 73582815 w 10045"/>
              <a:gd name="T89" fmla="*/ 32405899 h 10019"/>
              <a:gd name="T90" fmla="*/ 62683594 w 10045"/>
              <a:gd name="T91" fmla="*/ 19443557 h 10019"/>
              <a:gd name="T92" fmla="*/ 51784352 w 10045"/>
              <a:gd name="T93" fmla="*/ 32405899 h 10019"/>
              <a:gd name="T94" fmla="*/ 46330967 w 10045"/>
              <a:gd name="T95" fmla="*/ 25924713 h 10019"/>
              <a:gd name="T96" fmla="*/ 46330967 w 10045"/>
              <a:gd name="T97" fmla="*/ 12962371 h 10019"/>
              <a:gd name="T98" fmla="*/ 38158617 w 10045"/>
              <a:gd name="T99" fmla="*/ 6481186 h 10019"/>
              <a:gd name="T100" fmla="*/ 38158617 w 10045"/>
              <a:gd name="T101" fmla="*/ 6481186 h 10019"/>
              <a:gd name="T102" fmla="*/ 32705232 w 10045"/>
              <a:gd name="T103" fmla="*/ 0 h 10019"/>
              <a:gd name="T104" fmla="*/ 29978341 w 10045"/>
              <a:gd name="T105" fmla="*/ 6481186 h 10019"/>
              <a:gd name="T106" fmla="*/ 29978341 w 10045"/>
              <a:gd name="T107" fmla="*/ 6481186 h 10019"/>
              <a:gd name="T108" fmla="*/ 27251848 w 10045"/>
              <a:gd name="T109" fmla="*/ 32405899 h 10019"/>
              <a:gd name="T110" fmla="*/ 24524957 w 10045"/>
              <a:gd name="T111" fmla="*/ 45368270 h 10019"/>
              <a:gd name="T112" fmla="*/ 19079518 w 10045"/>
              <a:gd name="T113" fmla="*/ 45368270 h 10019"/>
              <a:gd name="T114" fmla="*/ 13625735 w 10045"/>
              <a:gd name="T115" fmla="*/ 45368270 h 10019"/>
              <a:gd name="T116" fmla="*/ 13625735 w 10045"/>
              <a:gd name="T117" fmla="*/ 51849456 h 10019"/>
              <a:gd name="T118" fmla="*/ 13625735 w 10045"/>
              <a:gd name="T119" fmla="*/ 64787162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4" name="Freeform 345"/>
          <p:cNvSpPr>
            <a:spLocks/>
          </p:cNvSpPr>
          <p:nvPr/>
        </p:nvSpPr>
        <p:spPr bwMode="auto">
          <a:xfrm>
            <a:off x="4542608" y="3105175"/>
            <a:ext cx="76200" cy="101600"/>
          </a:xfrm>
          <a:custGeom>
            <a:avLst/>
            <a:gdLst>
              <a:gd name="T0" fmla="*/ 2147483647 w 66"/>
              <a:gd name="T1" fmla="*/ 2147483647 h 90"/>
              <a:gd name="T2" fmla="*/ 2147483647 w 66"/>
              <a:gd name="T3" fmla="*/ 2147483647 h 90"/>
              <a:gd name="T4" fmla="*/ 2147483647 w 66"/>
              <a:gd name="T5" fmla="*/ 2147483647 h 90"/>
              <a:gd name="T6" fmla="*/ 2147483647 w 66"/>
              <a:gd name="T7" fmla="*/ 2147483647 h 90"/>
              <a:gd name="T8" fmla="*/ 2147483647 w 66"/>
              <a:gd name="T9" fmla="*/ 2147483647 h 90"/>
              <a:gd name="T10" fmla="*/ 2147483647 w 66"/>
              <a:gd name="T11" fmla="*/ 2147483647 h 90"/>
              <a:gd name="T12" fmla="*/ 2147483647 w 66"/>
              <a:gd name="T13" fmla="*/ 2147483647 h 90"/>
              <a:gd name="T14" fmla="*/ 2147483647 w 66"/>
              <a:gd name="T15" fmla="*/ 2147483647 h 90"/>
              <a:gd name="T16" fmla="*/ 2147483647 w 66"/>
              <a:gd name="T17" fmla="*/ 2147483647 h 90"/>
              <a:gd name="T18" fmla="*/ 2147483647 w 66"/>
              <a:gd name="T19" fmla="*/ 2147483647 h 90"/>
              <a:gd name="T20" fmla="*/ 2147483647 w 66"/>
              <a:gd name="T21" fmla="*/ 0 h 90"/>
              <a:gd name="T22" fmla="*/ 2147483647 w 66"/>
              <a:gd name="T23" fmla="*/ 2147483647 h 90"/>
              <a:gd name="T24" fmla="*/ 2147483647 w 66"/>
              <a:gd name="T25" fmla="*/ 2147483647 h 90"/>
              <a:gd name="T26" fmla="*/ 2147483647 w 66"/>
              <a:gd name="T27" fmla="*/ 2147483647 h 90"/>
              <a:gd name="T28" fmla="*/ 2147483647 w 66"/>
              <a:gd name="T29" fmla="*/ 2147483647 h 90"/>
              <a:gd name="T30" fmla="*/ 2147483647 w 66"/>
              <a:gd name="T31" fmla="*/ 2147483647 h 90"/>
              <a:gd name="T32" fmla="*/ 0 w 66"/>
              <a:gd name="T33" fmla="*/ 2147483647 h 90"/>
              <a:gd name="T34" fmla="*/ 2147483647 w 66"/>
              <a:gd name="T35" fmla="*/ 2147483647 h 90"/>
              <a:gd name="T36" fmla="*/ 2147483647 w 66"/>
              <a:gd name="T37" fmla="*/ 2147483647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5" name="Freeform 346"/>
          <p:cNvSpPr>
            <a:spLocks/>
          </p:cNvSpPr>
          <p:nvPr/>
        </p:nvSpPr>
        <p:spPr bwMode="auto">
          <a:xfrm rot="20966185">
            <a:off x="4923608" y="3538562"/>
            <a:ext cx="158750" cy="163513"/>
          </a:xfrm>
          <a:custGeom>
            <a:avLst/>
            <a:gdLst>
              <a:gd name="T0" fmla="*/ 40259588 w 9874"/>
              <a:gd name="T1" fmla="*/ 3222024 h 10000"/>
              <a:gd name="T2" fmla="*/ 41079255 w 9874"/>
              <a:gd name="T3" fmla="*/ 2143737 h 10000"/>
              <a:gd name="T4" fmla="*/ 38370811 w 9874"/>
              <a:gd name="T5" fmla="*/ 2139192 h 10000"/>
              <a:gd name="T6" fmla="*/ 36665044 w 9874"/>
              <a:gd name="T7" fmla="*/ 0 h 10000"/>
              <a:gd name="T8" fmla="*/ 24138425 w 9874"/>
              <a:gd name="T9" fmla="*/ 1310622 h 10000"/>
              <a:gd name="T10" fmla="*/ 16179574 w 9874"/>
              <a:gd name="T11" fmla="*/ 4795722 h 10000"/>
              <a:gd name="T12" fmla="*/ 6935240 w 9874"/>
              <a:gd name="T13" fmla="*/ 6961386 h 10000"/>
              <a:gd name="T14" fmla="*/ 6935240 w 9874"/>
              <a:gd name="T15" fmla="*/ 9131056 h 10000"/>
              <a:gd name="T16" fmla="*/ 4622030 w 9874"/>
              <a:gd name="T17" fmla="*/ 13470920 h 10000"/>
              <a:gd name="T18" fmla="*/ 0 w 9874"/>
              <a:gd name="T19" fmla="*/ 17806517 h 10000"/>
              <a:gd name="T20" fmla="*/ 4622030 w 9874"/>
              <a:gd name="T21" fmla="*/ 24316313 h 10000"/>
              <a:gd name="T22" fmla="*/ 13866364 w 9874"/>
              <a:gd name="T23" fmla="*/ 26485983 h 10000"/>
              <a:gd name="T24" fmla="*/ 9244318 w 9874"/>
              <a:gd name="T25" fmla="*/ 30821579 h 10000"/>
              <a:gd name="T26" fmla="*/ 9244318 w 9874"/>
              <a:gd name="T27" fmla="*/ 39496761 h 10000"/>
              <a:gd name="T28" fmla="*/ 18492783 w 9874"/>
              <a:gd name="T29" fmla="*/ 43836625 h 10000"/>
              <a:gd name="T30" fmla="*/ 23110682 w 9874"/>
              <a:gd name="T31" fmla="*/ 39496761 h 10000"/>
              <a:gd name="T32" fmla="*/ 23110682 w 9874"/>
              <a:gd name="T33" fmla="*/ 35161443 h 10000"/>
              <a:gd name="T34" fmla="*/ 32354999 w 9874"/>
              <a:gd name="T35" fmla="*/ 30821579 h 10000"/>
              <a:gd name="T36" fmla="*/ 23110682 w 9874"/>
              <a:gd name="T37" fmla="*/ 22146381 h 10000"/>
              <a:gd name="T38" fmla="*/ 23110682 w 9874"/>
              <a:gd name="T39" fmla="*/ 17806517 h 10000"/>
              <a:gd name="T40" fmla="*/ 18492783 w 9874"/>
              <a:gd name="T41" fmla="*/ 11300988 h 10000"/>
              <a:gd name="T42" fmla="*/ 32354999 w 9874"/>
              <a:gd name="T43" fmla="*/ 9131056 h 10000"/>
              <a:gd name="T44" fmla="*/ 38075353 w 9874"/>
              <a:gd name="T45" fmla="*/ 7794223 h 10000"/>
              <a:gd name="T46" fmla="*/ 38187800 w 9874"/>
              <a:gd name="T47" fmla="*/ 4979936 h 10000"/>
              <a:gd name="T48" fmla="*/ 39161265 w 9874"/>
              <a:gd name="T49" fmla="*/ 3949787 h 10000"/>
              <a:gd name="T50" fmla="*/ 40259588 w 9874"/>
              <a:gd name="T51" fmla="*/ 3222024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6" name="Freeform 351"/>
          <p:cNvSpPr>
            <a:spLocks/>
          </p:cNvSpPr>
          <p:nvPr/>
        </p:nvSpPr>
        <p:spPr bwMode="auto">
          <a:xfrm>
            <a:off x="4914083" y="3284562"/>
            <a:ext cx="204787" cy="168275"/>
          </a:xfrm>
          <a:custGeom>
            <a:avLst/>
            <a:gdLst>
              <a:gd name="T0" fmla="*/ 76535066 w 10000"/>
              <a:gd name="T1" fmla="*/ 22574748 h 10000"/>
              <a:gd name="T2" fmla="*/ 83691327 w 10000"/>
              <a:gd name="T3" fmla="*/ 19197435 h 10000"/>
              <a:gd name="T4" fmla="*/ 82314503 w 10000"/>
              <a:gd name="T5" fmla="*/ 11073437 h 10000"/>
              <a:gd name="T6" fmla="*/ 61804450 w 10000"/>
              <a:gd name="T7" fmla="*/ 0 h 10000"/>
              <a:gd name="T8" fmla="*/ 47671854 w 10000"/>
              <a:gd name="T9" fmla="*/ 3400804 h 10000"/>
              <a:gd name="T10" fmla="*/ 21707381 w 10000"/>
              <a:gd name="T11" fmla="*/ 5317827 h 10000"/>
              <a:gd name="T12" fmla="*/ 18817447 w 10000"/>
              <a:gd name="T13" fmla="*/ 3400804 h 10000"/>
              <a:gd name="T14" fmla="*/ 10156903 w 10000"/>
              <a:gd name="T15" fmla="*/ 12985361 h 10000"/>
              <a:gd name="T16" fmla="*/ 4385841 w 10000"/>
              <a:gd name="T17" fmla="*/ 20657725 h 10000"/>
              <a:gd name="T18" fmla="*/ 4120806 w 10000"/>
              <a:gd name="T19" fmla="*/ 21894580 h 10000"/>
              <a:gd name="T20" fmla="*/ 3607896 w 10000"/>
              <a:gd name="T21" fmla="*/ 22912274 h 10000"/>
              <a:gd name="T22" fmla="*/ 17202 w 10000"/>
              <a:gd name="T23" fmla="*/ 24567662 h 10000"/>
              <a:gd name="T24" fmla="*/ 15295111 w 10000"/>
              <a:gd name="T25" fmla="*/ 39146671 h 10000"/>
              <a:gd name="T26" fmla="*/ 24579703 w 10000"/>
              <a:gd name="T27" fmla="*/ 41743575 h 10000"/>
              <a:gd name="T28" fmla="*/ 27136223 w 10000"/>
              <a:gd name="T29" fmla="*/ 45372897 h 10000"/>
              <a:gd name="T30" fmla="*/ 47774616 w 10000"/>
              <a:gd name="T31" fmla="*/ 47532320 h 10000"/>
              <a:gd name="T32" fmla="*/ 73653959 w 10000"/>
              <a:gd name="T33" fmla="*/ 43660615 h 10000"/>
              <a:gd name="T34" fmla="*/ 76535066 w 10000"/>
              <a:gd name="T35" fmla="*/ 32159304 h 10000"/>
              <a:gd name="T36" fmla="*/ 82314503 w 10000"/>
              <a:gd name="T37" fmla="*/ 30242282 h 10000"/>
              <a:gd name="T38" fmla="*/ 81374265 w 10000"/>
              <a:gd name="T39" fmla="*/ 27526155 h 10000"/>
              <a:gd name="T40" fmla="*/ 76535066 w 10000"/>
              <a:gd name="T41" fmla="*/ 22574748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7" name="Freeform 353"/>
          <p:cNvSpPr>
            <a:spLocks/>
          </p:cNvSpPr>
          <p:nvPr/>
        </p:nvSpPr>
        <p:spPr bwMode="auto">
          <a:xfrm>
            <a:off x="4707708" y="3206775"/>
            <a:ext cx="158750" cy="82550"/>
          </a:xfrm>
          <a:custGeom>
            <a:avLst/>
            <a:gdLst>
              <a:gd name="T0" fmla="*/ 35895344 w 10569"/>
              <a:gd name="T1" fmla="*/ 3260169 h 10092"/>
              <a:gd name="T2" fmla="*/ 26280492 w 10569"/>
              <a:gd name="T3" fmla="*/ 1833956 h 10092"/>
              <a:gd name="T4" fmla="*/ 20105975 w 10569"/>
              <a:gd name="T5" fmla="*/ 917244 h 10092"/>
              <a:gd name="T6" fmla="*/ 13931458 w 10569"/>
              <a:gd name="T7" fmla="*/ 0 h 10092"/>
              <a:gd name="T8" fmla="*/ 13931458 w 10569"/>
              <a:gd name="T9" fmla="*/ 458319 h 10092"/>
              <a:gd name="T10" fmla="*/ 10844432 w 10569"/>
              <a:gd name="T11" fmla="*/ 0 h 10092"/>
              <a:gd name="T12" fmla="*/ 9298989 w 10569"/>
              <a:gd name="T13" fmla="*/ 458319 h 10092"/>
              <a:gd name="T14" fmla="*/ 6211738 w 10569"/>
              <a:gd name="T15" fmla="*/ 917244 h 10092"/>
              <a:gd name="T16" fmla="*/ 3124487 w 10569"/>
              <a:gd name="T17" fmla="*/ 1375637 h 10092"/>
              <a:gd name="T18" fmla="*/ 37446 w 10569"/>
              <a:gd name="T19" fmla="*/ 1833956 h 10092"/>
              <a:gd name="T20" fmla="*/ 1582663 w 10569"/>
              <a:gd name="T21" fmla="*/ 2453523 h 10092"/>
              <a:gd name="T22" fmla="*/ 4489881 w 10569"/>
              <a:gd name="T23" fmla="*/ 3289878 h 10092"/>
              <a:gd name="T24" fmla="*/ 7757166 w 10569"/>
              <a:gd name="T25" fmla="*/ 4585157 h 10092"/>
              <a:gd name="T26" fmla="*/ 9298989 w 10569"/>
              <a:gd name="T27" fmla="*/ 5044081 h 10092"/>
              <a:gd name="T28" fmla="*/ 10925872 w 10569"/>
              <a:gd name="T29" fmla="*/ 5553050 h 10092"/>
              <a:gd name="T30" fmla="*/ 16641728 w 10569"/>
              <a:gd name="T31" fmla="*/ 5499121 h 10092"/>
              <a:gd name="T32" fmla="*/ 18812093 w 10569"/>
              <a:gd name="T33" fmla="*/ 5040196 h 10092"/>
              <a:gd name="T34" fmla="*/ 21742997 w 10569"/>
              <a:gd name="T35" fmla="*/ 5177763 h 10092"/>
              <a:gd name="T36" fmla="*/ 21916272 w 10569"/>
              <a:gd name="T37" fmla="*/ 5191006 h 10092"/>
              <a:gd name="T38" fmla="*/ 22833159 w 10569"/>
              <a:gd name="T39" fmla="*/ 5285081 h 10092"/>
              <a:gd name="T40" fmla="*/ 26351779 w 10569"/>
              <a:gd name="T41" fmla="*/ 5526089 h 10092"/>
              <a:gd name="T42" fmla="*/ 29727586 w 10569"/>
              <a:gd name="T43" fmla="*/ 5147523 h 10092"/>
              <a:gd name="T44" fmla="*/ 35290700 w 10569"/>
              <a:gd name="T45" fmla="*/ 5368719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8" name="Freeform 354"/>
          <p:cNvSpPr>
            <a:spLocks/>
          </p:cNvSpPr>
          <p:nvPr/>
        </p:nvSpPr>
        <p:spPr bwMode="auto">
          <a:xfrm>
            <a:off x="4820420" y="3292500"/>
            <a:ext cx="138113" cy="95250"/>
          </a:xfrm>
          <a:custGeom>
            <a:avLst/>
            <a:gdLst>
              <a:gd name="T0" fmla="*/ 19546837 w 9980"/>
              <a:gd name="T1" fmla="*/ 0 h 10000"/>
              <a:gd name="T2" fmla="*/ 15929452 w 9980"/>
              <a:gd name="T3" fmla="*/ 1326499 h 10000"/>
              <a:gd name="T4" fmla="*/ 10695094 w 9980"/>
              <a:gd name="T5" fmla="*/ 1927289 h 10000"/>
              <a:gd name="T6" fmla="*/ 6765918 w 9980"/>
              <a:gd name="T7" fmla="*/ 2528164 h 10000"/>
              <a:gd name="T8" fmla="*/ 4147500 w 9980"/>
              <a:gd name="T9" fmla="*/ 2309784 h 10000"/>
              <a:gd name="T10" fmla="*/ 2839634 w 9980"/>
              <a:gd name="T11" fmla="*/ 1927289 h 10000"/>
              <a:gd name="T12" fmla="*/ 1529069 w 9980"/>
              <a:gd name="T13" fmla="*/ 3128039 h 10000"/>
              <a:gd name="T14" fmla="*/ 218517 w 9980"/>
              <a:gd name="T15" fmla="*/ 4930483 h 10000"/>
              <a:gd name="T16" fmla="*/ 58608 w 9980"/>
              <a:gd name="T17" fmla="*/ 5184610 h 10000"/>
              <a:gd name="T18" fmla="*/ 831183 w 9980"/>
              <a:gd name="T19" fmla="*/ 5914673 h 10000"/>
              <a:gd name="T20" fmla="*/ 4379234 w 9980"/>
              <a:gd name="T21" fmla="*/ 8205226 h 10000"/>
              <a:gd name="T22" fmla="*/ 9616277 w 9980"/>
              <a:gd name="T23" fmla="*/ 8732701 h 10000"/>
              <a:gd name="T24" fmla="*/ 11691362 w 9980"/>
              <a:gd name="T25" fmla="*/ 8224457 h 10000"/>
              <a:gd name="T26" fmla="*/ 16006632 w 9980"/>
              <a:gd name="T27" fmla="*/ 7478697 h 10000"/>
              <a:gd name="T28" fmla="*/ 16313055 w 9980"/>
              <a:gd name="T29" fmla="*/ 7478697 h 10000"/>
              <a:gd name="T30" fmla="*/ 19858435 w 9980"/>
              <a:gd name="T31" fmla="*/ 6732022 h 10000"/>
              <a:gd name="T32" fmla="*/ 22477047 w 9980"/>
              <a:gd name="T33" fmla="*/ 4329703 h 10000"/>
              <a:gd name="T34" fmla="*/ 26406029 w 9980"/>
              <a:gd name="T35" fmla="*/ 1326499 h 10000"/>
              <a:gd name="T36" fmla="*/ 25865368 w 9980"/>
              <a:gd name="T37" fmla="*/ 109147 h 10000"/>
              <a:gd name="T38" fmla="*/ 24315043 w 9980"/>
              <a:gd name="T39" fmla="*/ 289960 h 10000"/>
              <a:gd name="T40" fmla="*/ 19546837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9" name="Freeform 355"/>
          <p:cNvSpPr>
            <a:spLocks/>
          </p:cNvSpPr>
          <p:nvPr/>
        </p:nvSpPr>
        <p:spPr bwMode="auto">
          <a:xfrm>
            <a:off x="4825183" y="3252812"/>
            <a:ext cx="133350" cy="69850"/>
          </a:xfrm>
          <a:custGeom>
            <a:avLst/>
            <a:gdLst>
              <a:gd name="T0" fmla="*/ 14753551 w 10000"/>
              <a:gd name="T1" fmla="*/ 221096 h 9595"/>
              <a:gd name="T2" fmla="*/ 11909822 w 10000"/>
              <a:gd name="T3" fmla="*/ 35191 h 9595"/>
              <a:gd name="T4" fmla="*/ 9391507 w 10000"/>
              <a:gd name="T5" fmla="*/ 37469 h 9595"/>
              <a:gd name="T6" fmla="*/ 6706745 w 10000"/>
              <a:gd name="T7" fmla="*/ 221096 h 9595"/>
              <a:gd name="T8" fmla="*/ 5366857 w 10000"/>
              <a:gd name="T9" fmla="*/ 1062251 h 9595"/>
              <a:gd name="T10" fmla="*/ 0 w 10000"/>
              <a:gd name="T11" fmla="*/ 1903829 h 9595"/>
              <a:gd name="T12" fmla="*/ 1342381 w 10000"/>
              <a:gd name="T13" fmla="*/ 2744978 h 9595"/>
              <a:gd name="T14" fmla="*/ 2325917 w 10000"/>
              <a:gd name="T15" fmla="*/ 3250351 h 9595"/>
              <a:gd name="T16" fmla="*/ 4794266 w 10000"/>
              <a:gd name="T17" fmla="*/ 3632346 h 9595"/>
              <a:gd name="T18" fmla="*/ 10529383 w 10000"/>
              <a:gd name="T19" fmla="*/ 3127344 h 9595"/>
              <a:gd name="T20" fmla="*/ 14824866 w 10000"/>
              <a:gd name="T21" fmla="*/ 2897184 h 9595"/>
              <a:gd name="T22" fmla="*/ 16939344 w 10000"/>
              <a:gd name="T23" fmla="*/ 2073784 h 9595"/>
              <a:gd name="T24" fmla="*/ 21890456 w 10000"/>
              <a:gd name="T25" fmla="*/ 2243747 h 9595"/>
              <a:gd name="T26" fmla="*/ 23289738 w 10000"/>
              <a:gd name="T27" fmla="*/ 1882630 h 9595"/>
              <a:gd name="T28" fmla="*/ 23370468 w 10000"/>
              <a:gd name="T29" fmla="*/ 1483201 h 9595"/>
              <a:gd name="T30" fmla="*/ 23726819 w 10000"/>
              <a:gd name="T31" fmla="*/ 815451 h 9595"/>
              <a:gd name="T32" fmla="*/ 20379494 w 10000"/>
              <a:gd name="T33" fmla="*/ 459583 h 9595"/>
              <a:gd name="T34" fmla="*/ 20120408 w 10000"/>
              <a:gd name="T35" fmla="*/ 221096 h 9595"/>
              <a:gd name="T36" fmla="*/ 14753551 w 10000"/>
              <a:gd name="T37" fmla="*/ 22109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0" name="Freeform 356"/>
          <p:cNvSpPr>
            <a:spLocks/>
          </p:cNvSpPr>
          <p:nvPr/>
        </p:nvSpPr>
        <p:spPr bwMode="auto">
          <a:xfrm>
            <a:off x="4974408" y="3433787"/>
            <a:ext cx="182562" cy="141288"/>
          </a:xfrm>
          <a:custGeom>
            <a:avLst/>
            <a:gdLst>
              <a:gd name="T0" fmla="*/ 22159047 w 10000"/>
              <a:gd name="T1" fmla="*/ 1471825 h 10000"/>
              <a:gd name="T2" fmla="*/ 5539588 w 10000"/>
              <a:gd name="T3" fmla="*/ 1471825 h 10000"/>
              <a:gd name="T4" fmla="*/ 0 w 10000"/>
              <a:gd name="T5" fmla="*/ 0 h 10000"/>
              <a:gd name="T6" fmla="*/ 0 w 10000"/>
              <a:gd name="T7" fmla="*/ 2940641 h 10000"/>
              <a:gd name="T8" fmla="*/ 2772971 w 10000"/>
              <a:gd name="T9" fmla="*/ 7356103 h 10000"/>
              <a:gd name="T10" fmla="*/ 4138115 w 10000"/>
              <a:gd name="T11" fmla="*/ 12109724 h 10000"/>
              <a:gd name="T12" fmla="*/ 2772971 w 10000"/>
              <a:gd name="T13" fmla="*/ 14954558 h 10000"/>
              <a:gd name="T14" fmla="*/ 5539588 w 10000"/>
              <a:gd name="T15" fmla="*/ 17897996 h 10000"/>
              <a:gd name="T16" fmla="*/ 9738697 w 10000"/>
              <a:gd name="T17" fmla="*/ 21659295 h 10000"/>
              <a:gd name="T18" fmla="*/ 25047652 w 10000"/>
              <a:gd name="T19" fmla="*/ 18924256 h 10000"/>
              <a:gd name="T20" fmla="*/ 27107390 w 10000"/>
              <a:gd name="T21" fmla="*/ 19930961 h 10000"/>
              <a:gd name="T22" fmla="*/ 30532582 w 10000"/>
              <a:gd name="T23" fmla="*/ 19950516 h 10000"/>
              <a:gd name="T24" fmla="*/ 30471606 w 10000"/>
              <a:gd name="T25" fmla="*/ 20838638 h 10000"/>
              <a:gd name="T26" fmla="*/ 27698635 w 10000"/>
              <a:gd name="T27" fmla="*/ 22310463 h 10000"/>
              <a:gd name="T28" fmla="*/ 30471606 w 10000"/>
              <a:gd name="T29" fmla="*/ 28194755 h 10000"/>
              <a:gd name="T30" fmla="*/ 41551111 w 10000"/>
              <a:gd name="T31" fmla="*/ 23782288 h 10000"/>
              <a:gd name="T32" fmla="*/ 52630635 w 10000"/>
              <a:gd name="T33" fmla="*/ 23782288 h 10000"/>
              <a:gd name="T34" fmla="*/ 58170241 w 10000"/>
              <a:gd name="T35" fmla="*/ 19369822 h 10000"/>
              <a:gd name="T36" fmla="*/ 60943194 w 10000"/>
              <a:gd name="T37" fmla="*/ 19369822 h 10000"/>
              <a:gd name="T38" fmla="*/ 44324082 w 10000"/>
              <a:gd name="T39" fmla="*/ 16426171 h 10000"/>
              <a:gd name="T40" fmla="*/ 41551111 w 10000"/>
              <a:gd name="T41" fmla="*/ 8824933 h 10000"/>
              <a:gd name="T42" fmla="*/ 52630635 w 10000"/>
              <a:gd name="T43" fmla="*/ 2940641 h 10000"/>
              <a:gd name="T44" fmla="*/ 36011194 w 10000"/>
              <a:gd name="T45" fmla="*/ 0 h 10000"/>
              <a:gd name="T46" fmla="*/ 22159047 w 10000"/>
              <a:gd name="T47" fmla="*/ 1471825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1" name="Freeform 361"/>
          <p:cNvSpPr>
            <a:spLocks/>
          </p:cNvSpPr>
          <p:nvPr/>
        </p:nvSpPr>
        <p:spPr bwMode="auto">
          <a:xfrm>
            <a:off x="4568008" y="3319487"/>
            <a:ext cx="114300" cy="65088"/>
          </a:xfrm>
          <a:custGeom>
            <a:avLst/>
            <a:gdLst>
              <a:gd name="T0" fmla="*/ 11660715 w 10000"/>
              <a:gd name="T1" fmla="*/ 642479 h 11466"/>
              <a:gd name="T2" fmla="*/ 10601051 w 10000"/>
              <a:gd name="T3" fmla="*/ 411497 h 11466"/>
              <a:gd name="T4" fmla="*/ 8480157 w 10000"/>
              <a:gd name="T5" fmla="*/ 180516 h 11466"/>
              <a:gd name="T6" fmla="*/ 5403601 w 10000"/>
              <a:gd name="T7" fmla="*/ 359942 h 11466"/>
              <a:gd name="T8" fmla="*/ 4815962 w 10000"/>
              <a:gd name="T9" fmla="*/ 0 h 11466"/>
              <a:gd name="T10" fmla="*/ 3180420 w 10000"/>
              <a:gd name="T11" fmla="*/ 347017 h 11466"/>
              <a:gd name="T12" fmla="*/ 0 w 10000"/>
              <a:gd name="T13" fmla="*/ 1104441 h 11466"/>
              <a:gd name="T14" fmla="*/ 0 w 10000"/>
              <a:gd name="T15" fmla="*/ 1566369 h 11466"/>
              <a:gd name="T16" fmla="*/ 2120756 w 10000"/>
              <a:gd name="T17" fmla="*/ 1566369 h 11466"/>
              <a:gd name="T18" fmla="*/ 3128551 w 10000"/>
              <a:gd name="T19" fmla="*/ 2118686 h 11466"/>
              <a:gd name="T20" fmla="*/ 4240084 w 10000"/>
              <a:gd name="T21" fmla="*/ 2028332 h 11466"/>
              <a:gd name="T22" fmla="*/ 6583589 w 10000"/>
              <a:gd name="T23" fmla="*/ 1669485 h 11466"/>
              <a:gd name="T24" fmla="*/ 7800541 w 10000"/>
              <a:gd name="T25" fmla="*/ 1874785 h 11466"/>
              <a:gd name="T26" fmla="*/ 11660715 w 10000"/>
              <a:gd name="T27" fmla="*/ 1566369 h 11466"/>
              <a:gd name="T28" fmla="*/ 13781471 w 10000"/>
              <a:gd name="T29" fmla="*/ 1335388 h 11466"/>
              <a:gd name="T30" fmla="*/ 14841135 w 10000"/>
              <a:gd name="T31" fmla="*/ 1335388 h 11466"/>
              <a:gd name="T32" fmla="*/ 13781471 w 10000"/>
              <a:gd name="T33" fmla="*/ 1104441 h 11466"/>
              <a:gd name="T34" fmla="*/ 11660715 w 10000"/>
              <a:gd name="T35" fmla="*/ 642479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2" name="Freeform 363"/>
          <p:cNvSpPr>
            <a:spLocks/>
          </p:cNvSpPr>
          <p:nvPr/>
        </p:nvSpPr>
        <p:spPr bwMode="auto">
          <a:xfrm>
            <a:off x="4510858" y="3173437"/>
            <a:ext cx="71437" cy="74613"/>
          </a:xfrm>
          <a:custGeom>
            <a:avLst/>
            <a:gdLst>
              <a:gd name="T0" fmla="*/ 853877 w 10056"/>
              <a:gd name="T1" fmla="*/ 1901050 h 10000"/>
              <a:gd name="T2" fmla="*/ 1199163 w 10056"/>
              <a:gd name="T3" fmla="*/ 2661744 h 10000"/>
              <a:gd name="T4" fmla="*/ 1890040 w 10056"/>
              <a:gd name="T5" fmla="*/ 3041860 h 10000"/>
              <a:gd name="T6" fmla="*/ 2519852 w 10056"/>
              <a:gd name="T7" fmla="*/ 3533440 h 10000"/>
              <a:gd name="T8" fmla="*/ 3168589 w 10056"/>
              <a:gd name="T9" fmla="*/ 4158958 h 10000"/>
              <a:gd name="T10" fmla="*/ 3574230 w 10056"/>
              <a:gd name="T11" fmla="*/ 3130881 h 10000"/>
              <a:gd name="T12" fmla="*/ 3333712 w 10056"/>
              <a:gd name="T13" fmla="*/ 2370194 h 10000"/>
              <a:gd name="T14" fmla="*/ 3594263 w 10056"/>
              <a:gd name="T15" fmla="*/ 1365000 h 10000"/>
              <a:gd name="T16" fmla="*/ 3087789 w 10056"/>
              <a:gd name="T17" fmla="*/ 984817 h 10000"/>
              <a:gd name="T18" fmla="*/ 2580612 w 10056"/>
              <a:gd name="T19" fmla="*/ 760247 h 10000"/>
              <a:gd name="T20" fmla="*/ 1890040 w 10056"/>
              <a:gd name="T21" fmla="*/ 380123 h 10000"/>
              <a:gd name="T22" fmla="*/ 1199163 w 10056"/>
              <a:gd name="T23" fmla="*/ 380123 h 10000"/>
              <a:gd name="T24" fmla="*/ 853877 w 10056"/>
              <a:gd name="T25" fmla="*/ 0 h 10000"/>
              <a:gd name="T26" fmla="*/ 163355 w 10056"/>
              <a:gd name="T27" fmla="*/ 380123 h 10000"/>
              <a:gd name="T28" fmla="*/ 0 w 10056"/>
              <a:gd name="T29" fmla="*/ 403835 h 10000"/>
              <a:gd name="T30" fmla="*/ 325253 w 10056"/>
              <a:gd name="T31" fmla="*/ 1431913 h 10000"/>
              <a:gd name="T32" fmla="*/ 853877 w 10056"/>
              <a:gd name="T33" fmla="*/ 1901050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3" name="Freeform 252"/>
          <p:cNvSpPr>
            <a:spLocks/>
          </p:cNvSpPr>
          <p:nvPr/>
        </p:nvSpPr>
        <p:spPr bwMode="auto">
          <a:xfrm rot="21133526">
            <a:off x="4742633" y="3349650"/>
            <a:ext cx="88900" cy="47625"/>
          </a:xfrm>
          <a:custGeom>
            <a:avLst/>
            <a:gdLst>
              <a:gd name="T0" fmla="*/ 0 w 1912593"/>
              <a:gd name="T1" fmla="*/ 14 h 1229193"/>
              <a:gd name="T2" fmla="*/ 8 w 1912593"/>
              <a:gd name="T3" fmla="*/ 68 h 1229193"/>
              <a:gd name="T4" fmla="*/ 110 w 1912593"/>
              <a:gd name="T5" fmla="*/ 72 h 1229193"/>
              <a:gd name="T6" fmla="*/ 190 w 1912593"/>
              <a:gd name="T7" fmla="*/ 19 h 1229193"/>
              <a:gd name="T8" fmla="*/ 178 w 1912593"/>
              <a:gd name="T9" fmla="*/ 0 h 1229193"/>
              <a:gd name="T10" fmla="*/ 112 w 1912593"/>
              <a:gd name="T11" fmla="*/ 15 h 1229193"/>
              <a:gd name="T12" fmla="*/ 15 w 1912593"/>
              <a:gd name="T13" fmla="*/ 14 h 1229193"/>
              <a:gd name="T14" fmla="*/ 13 w 1912593"/>
              <a:gd name="T15" fmla="*/ 14 h 1229193"/>
              <a:gd name="T16" fmla="*/ 0 w 1912593"/>
              <a:gd name="T17" fmla="*/ 14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4" name="Freeform 253"/>
          <p:cNvSpPr>
            <a:spLocks/>
          </p:cNvSpPr>
          <p:nvPr/>
        </p:nvSpPr>
        <p:spPr bwMode="auto">
          <a:xfrm>
            <a:off x="4747395" y="3359175"/>
            <a:ext cx="142875" cy="149225"/>
          </a:xfrm>
          <a:custGeom>
            <a:avLst/>
            <a:gdLst>
              <a:gd name="T0" fmla="*/ 121 w 3644175"/>
              <a:gd name="T1" fmla="*/ 0 h 3780713"/>
              <a:gd name="T2" fmla="*/ 68 w 3644175"/>
              <a:gd name="T3" fmla="*/ 59 h 3780713"/>
              <a:gd name="T4" fmla="*/ 6 w 3644175"/>
              <a:gd name="T5" fmla="*/ 61 h 3780713"/>
              <a:gd name="T6" fmla="*/ 0 w 3644175"/>
              <a:gd name="T7" fmla="*/ 79 h 3780713"/>
              <a:gd name="T8" fmla="*/ 15 w 3644175"/>
              <a:gd name="T9" fmla="*/ 112 h 3780713"/>
              <a:gd name="T10" fmla="*/ 29 w 3644175"/>
              <a:gd name="T11" fmla="*/ 93 h 3780713"/>
              <a:gd name="T12" fmla="*/ 38 w 3644175"/>
              <a:gd name="T13" fmla="*/ 83 h 3780713"/>
              <a:gd name="T14" fmla="*/ 54 w 3644175"/>
              <a:gd name="T15" fmla="*/ 99 h 3780713"/>
              <a:gd name="T16" fmla="*/ 68 w 3644175"/>
              <a:gd name="T17" fmla="*/ 147 h 3780713"/>
              <a:gd name="T18" fmla="*/ 97 w 3644175"/>
              <a:gd name="T19" fmla="*/ 180 h 3780713"/>
              <a:gd name="T20" fmla="*/ 193 w 3644175"/>
              <a:gd name="T21" fmla="*/ 231 h 3780713"/>
              <a:gd name="T22" fmla="*/ 87 w 3644175"/>
              <a:gd name="T23" fmla="*/ 102 h 3780713"/>
              <a:gd name="T24" fmla="*/ 93 w 3644175"/>
              <a:gd name="T25" fmla="*/ 83 h 3780713"/>
              <a:gd name="T26" fmla="*/ 105 w 3644175"/>
              <a:gd name="T27" fmla="*/ 93 h 3780713"/>
              <a:gd name="T28" fmla="*/ 219 w 3644175"/>
              <a:gd name="T29" fmla="*/ 99 h 3780713"/>
              <a:gd name="T30" fmla="*/ 204 w 3644175"/>
              <a:gd name="T31" fmla="*/ 37 h 3780713"/>
              <a:gd name="T32" fmla="*/ 190 w 3644175"/>
              <a:gd name="T33" fmla="*/ 46 h 3780713"/>
              <a:gd name="T34" fmla="*/ 149 w 3644175"/>
              <a:gd name="T35" fmla="*/ 39 h 3780713"/>
              <a:gd name="T36" fmla="*/ 125 w 3644175"/>
              <a:gd name="T37" fmla="*/ 8 h 3780713"/>
              <a:gd name="T38" fmla="*/ 121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" name="Freeform 254"/>
          <p:cNvSpPr>
            <a:spLocks/>
          </p:cNvSpPr>
          <p:nvPr/>
        </p:nvSpPr>
        <p:spPr bwMode="auto">
          <a:xfrm>
            <a:off x="4806133" y="3411562"/>
            <a:ext cx="98425" cy="98425"/>
          </a:xfrm>
          <a:custGeom>
            <a:avLst/>
            <a:gdLst>
              <a:gd name="T0" fmla="*/ 147 w 2398426"/>
              <a:gd name="T1" fmla="*/ 17 h 2488994"/>
              <a:gd name="T2" fmla="*/ 18 w 2398426"/>
              <a:gd name="T3" fmla="*/ 9 h 2488994"/>
              <a:gd name="T4" fmla="*/ 5 w 2398426"/>
              <a:gd name="T5" fmla="*/ 0 h 2488994"/>
              <a:gd name="T6" fmla="*/ 0 w 2398426"/>
              <a:gd name="T7" fmla="*/ 20 h 2488994"/>
              <a:gd name="T8" fmla="*/ 117 w 2398426"/>
              <a:gd name="T9" fmla="*/ 153 h 2488994"/>
              <a:gd name="T10" fmla="*/ 151 w 2398426"/>
              <a:gd name="T11" fmla="*/ 95 h 2488994"/>
              <a:gd name="T12" fmla="*/ 166 w 2398426"/>
              <a:gd name="T13" fmla="*/ 88 h 2488994"/>
              <a:gd name="T14" fmla="*/ 147 w 2398426"/>
              <a:gd name="T15" fmla="*/ 17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6" name="Freeform 255"/>
          <p:cNvSpPr>
            <a:spLocks/>
          </p:cNvSpPr>
          <p:nvPr/>
        </p:nvSpPr>
        <p:spPr bwMode="auto">
          <a:xfrm rot="286500">
            <a:off x="4877570" y="3471887"/>
            <a:ext cx="44450" cy="58738"/>
          </a:xfrm>
          <a:custGeom>
            <a:avLst/>
            <a:gdLst>
              <a:gd name="T0" fmla="*/ 20 w 1259245"/>
              <a:gd name="T1" fmla="*/ 0 h 1506961"/>
              <a:gd name="T2" fmla="*/ 0 w 1259245"/>
              <a:gd name="T3" fmla="*/ 58 h 1506961"/>
              <a:gd name="T4" fmla="*/ 27 w 1259245"/>
              <a:gd name="T5" fmla="*/ 90 h 1506961"/>
              <a:gd name="T6" fmla="*/ 56 w 1259245"/>
              <a:gd name="T7" fmla="*/ 34 h 1506961"/>
              <a:gd name="T8" fmla="*/ 2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7" name="Freeform 256"/>
          <p:cNvSpPr>
            <a:spLocks/>
          </p:cNvSpPr>
          <p:nvPr/>
        </p:nvSpPr>
        <p:spPr bwMode="auto">
          <a:xfrm>
            <a:off x="4879158" y="3370287"/>
            <a:ext cx="71437" cy="57150"/>
          </a:xfrm>
          <a:custGeom>
            <a:avLst/>
            <a:gdLst>
              <a:gd name="T0" fmla="*/ 16 w 1678899"/>
              <a:gd name="T1" fmla="*/ 108 h 1259174"/>
              <a:gd name="T2" fmla="*/ 127 w 1678899"/>
              <a:gd name="T3" fmla="*/ 118 h 1259174"/>
              <a:gd name="T4" fmla="*/ 126 w 1678899"/>
              <a:gd name="T5" fmla="*/ 84 h 1259174"/>
              <a:gd name="T6" fmla="*/ 65 w 1678899"/>
              <a:gd name="T7" fmla="*/ 0 h 1259174"/>
              <a:gd name="T8" fmla="*/ 0 w 1678899"/>
              <a:gd name="T9" fmla="*/ 25 h 1259174"/>
              <a:gd name="T10" fmla="*/ 16 w 1678899"/>
              <a:gd name="T11" fmla="*/ 108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8" name="Freeform 257"/>
          <p:cNvSpPr>
            <a:spLocks/>
          </p:cNvSpPr>
          <p:nvPr/>
        </p:nvSpPr>
        <p:spPr bwMode="auto">
          <a:xfrm>
            <a:off x="4891858" y="3422675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15 w 2578308"/>
              <a:gd name="T3" fmla="*/ 78 h 2368446"/>
              <a:gd name="T4" fmla="*/ 6 w 2578308"/>
              <a:gd name="T5" fmla="*/ 86 h 2368446"/>
              <a:gd name="T6" fmla="*/ 50 w 2578308"/>
              <a:gd name="T7" fmla="*/ 127 h 2368446"/>
              <a:gd name="T8" fmla="*/ 65 w 2578308"/>
              <a:gd name="T9" fmla="*/ 104 h 2368446"/>
              <a:gd name="T10" fmla="*/ 101 w 2578308"/>
              <a:gd name="T11" fmla="*/ 138 h 2368446"/>
              <a:gd name="T12" fmla="*/ 95 w 2578308"/>
              <a:gd name="T13" fmla="*/ 161 h 2368446"/>
              <a:gd name="T14" fmla="*/ 136 w 2578308"/>
              <a:gd name="T15" fmla="*/ 154 h 2368446"/>
              <a:gd name="T16" fmla="*/ 150 w 2578308"/>
              <a:gd name="T17" fmla="*/ 103 h 2368446"/>
              <a:gd name="T18" fmla="*/ 123 w 2578308"/>
              <a:gd name="T19" fmla="*/ 15 h 2368446"/>
              <a:gd name="T20" fmla="*/ 84 w 2578308"/>
              <a:gd name="T21" fmla="*/ 1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9" name="Freeform 258"/>
          <p:cNvSpPr>
            <a:spLocks/>
          </p:cNvSpPr>
          <p:nvPr/>
        </p:nvSpPr>
        <p:spPr bwMode="auto">
          <a:xfrm>
            <a:off x="4918845" y="3483000"/>
            <a:ext cx="39688" cy="49212"/>
          </a:xfrm>
          <a:custGeom>
            <a:avLst/>
            <a:gdLst>
              <a:gd name="T0" fmla="*/ 22 w 1097536"/>
              <a:gd name="T1" fmla="*/ 0 h 1184223"/>
              <a:gd name="T2" fmla="*/ 0 w 1097536"/>
              <a:gd name="T3" fmla="*/ 30 h 1184223"/>
              <a:gd name="T4" fmla="*/ 21 w 1097536"/>
              <a:gd name="T5" fmla="*/ 86 h 1184223"/>
              <a:gd name="T6" fmla="*/ 50 w 1097536"/>
              <a:gd name="T7" fmla="*/ 60 h 1184223"/>
              <a:gd name="T8" fmla="*/ 51 w 1097536"/>
              <a:gd name="T9" fmla="*/ 37 h 1184223"/>
              <a:gd name="T10" fmla="*/ 22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0" name="Freeform 259"/>
          <p:cNvSpPr>
            <a:spLocks/>
          </p:cNvSpPr>
          <p:nvPr/>
        </p:nvSpPr>
        <p:spPr bwMode="auto">
          <a:xfrm>
            <a:off x="4936308" y="3509987"/>
            <a:ext cx="65087" cy="60325"/>
          </a:xfrm>
          <a:custGeom>
            <a:avLst/>
            <a:gdLst>
              <a:gd name="T0" fmla="*/ 0 w 1852882"/>
              <a:gd name="T1" fmla="*/ 31 h 1521018"/>
              <a:gd name="T2" fmla="*/ 0 w 1852882"/>
              <a:gd name="T3" fmla="*/ 75 h 1521018"/>
              <a:gd name="T4" fmla="*/ 19 w 1852882"/>
              <a:gd name="T5" fmla="*/ 94 h 1521018"/>
              <a:gd name="T6" fmla="*/ 37 w 1852882"/>
              <a:gd name="T7" fmla="*/ 86 h 1521018"/>
              <a:gd name="T8" fmla="*/ 77 w 1852882"/>
              <a:gd name="T9" fmla="*/ 59 h 1521018"/>
              <a:gd name="T10" fmla="*/ 81 w 1852882"/>
              <a:gd name="T11" fmla="*/ 46 h 1521018"/>
              <a:gd name="T12" fmla="*/ 77 w 1852882"/>
              <a:gd name="T13" fmla="*/ 23 h 1521018"/>
              <a:gd name="T14" fmla="*/ 68 w 1852882"/>
              <a:gd name="T15" fmla="*/ 19 h 1521018"/>
              <a:gd name="T16" fmla="*/ 60 w 1852882"/>
              <a:gd name="T17" fmla="*/ 0 h 1521018"/>
              <a:gd name="T18" fmla="*/ 28 w 1852882"/>
              <a:gd name="T19" fmla="*/ 11 h 1521018"/>
              <a:gd name="T20" fmla="*/ 0 w 1852882"/>
              <a:gd name="T21" fmla="*/ 31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1" name="Freeform 260"/>
          <p:cNvSpPr>
            <a:spLocks/>
          </p:cNvSpPr>
          <p:nvPr/>
        </p:nvSpPr>
        <p:spPr bwMode="auto">
          <a:xfrm>
            <a:off x="4896620" y="3500462"/>
            <a:ext cx="53975" cy="109538"/>
          </a:xfrm>
          <a:custGeom>
            <a:avLst/>
            <a:gdLst>
              <a:gd name="T0" fmla="*/ 0 w 444747"/>
              <a:gd name="T1" fmla="*/ 425 h 900169"/>
              <a:gd name="T2" fmla="*/ 177 w 444747"/>
              <a:gd name="T3" fmla="*/ 533 h 900169"/>
              <a:gd name="T4" fmla="*/ 177 w 444747"/>
              <a:gd name="T5" fmla="*/ 1275 h 900169"/>
              <a:gd name="T6" fmla="*/ 467 w 444747"/>
              <a:gd name="T7" fmla="*/ 1604 h 900169"/>
              <a:gd name="T8" fmla="*/ 580 w 444747"/>
              <a:gd name="T9" fmla="*/ 1490 h 900169"/>
              <a:gd name="T10" fmla="*/ 681 w 444747"/>
              <a:gd name="T11" fmla="*/ 1218 h 900169"/>
              <a:gd name="T12" fmla="*/ 643 w 444747"/>
              <a:gd name="T13" fmla="*/ 1084 h 900169"/>
              <a:gd name="T14" fmla="*/ 788 w 444747"/>
              <a:gd name="T15" fmla="*/ 1027 h 900169"/>
              <a:gd name="T16" fmla="*/ 580 w 444747"/>
              <a:gd name="T17" fmla="*/ 850 h 900169"/>
              <a:gd name="T18" fmla="*/ 580 w 444747"/>
              <a:gd name="T19" fmla="*/ 476 h 900169"/>
              <a:gd name="T20" fmla="*/ 328 w 444747"/>
              <a:gd name="T21" fmla="*/ 0 h 900169"/>
              <a:gd name="T22" fmla="*/ 0 w 444747"/>
              <a:gd name="T23" fmla="*/ 425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2" name="Freeform 257"/>
          <p:cNvSpPr>
            <a:spLocks/>
          </p:cNvSpPr>
          <p:nvPr/>
        </p:nvSpPr>
        <p:spPr bwMode="auto">
          <a:xfrm>
            <a:off x="4129858" y="3014687"/>
            <a:ext cx="109537" cy="163513"/>
          </a:xfrm>
          <a:custGeom>
            <a:avLst/>
            <a:gdLst>
              <a:gd name="T0" fmla="*/ 2147483647 w 84"/>
              <a:gd name="T1" fmla="*/ 2147483647 h 126"/>
              <a:gd name="T2" fmla="*/ 0 w 84"/>
              <a:gd name="T3" fmla="*/ 2147483647 h 126"/>
              <a:gd name="T4" fmla="*/ 0 w 84"/>
              <a:gd name="T5" fmla="*/ 2147483647 h 126"/>
              <a:gd name="T6" fmla="*/ 2147483647 w 84"/>
              <a:gd name="T7" fmla="*/ 2147483647 h 126"/>
              <a:gd name="T8" fmla="*/ 2147483647 w 84"/>
              <a:gd name="T9" fmla="*/ 2147483647 h 126"/>
              <a:gd name="T10" fmla="*/ 2147483647 w 84"/>
              <a:gd name="T11" fmla="*/ 2147483647 h 126"/>
              <a:gd name="T12" fmla="*/ 2147483647 w 84"/>
              <a:gd name="T13" fmla="*/ 2147483647 h 126"/>
              <a:gd name="T14" fmla="*/ 2147483647 w 84"/>
              <a:gd name="T15" fmla="*/ 2147483647 h 126"/>
              <a:gd name="T16" fmla="*/ 2147483647 w 84"/>
              <a:gd name="T17" fmla="*/ 2147483647 h 126"/>
              <a:gd name="T18" fmla="*/ 2147483647 w 84"/>
              <a:gd name="T19" fmla="*/ 2147483647 h 126"/>
              <a:gd name="T20" fmla="*/ 2147483647 w 84"/>
              <a:gd name="T21" fmla="*/ 2147483647 h 126"/>
              <a:gd name="T22" fmla="*/ 2147483647 w 84"/>
              <a:gd name="T23" fmla="*/ 0 h 126"/>
              <a:gd name="T24" fmla="*/ 2147483647 w 84"/>
              <a:gd name="T25" fmla="*/ 2147483647 h 126"/>
              <a:gd name="T26" fmla="*/ 2147483647 w 84"/>
              <a:gd name="T27" fmla="*/ 2147483647 h 126"/>
              <a:gd name="T28" fmla="*/ 2147483647 w 84"/>
              <a:gd name="T29" fmla="*/ 2147483647 h 126"/>
              <a:gd name="T30" fmla="*/ 2147483647 w 84"/>
              <a:gd name="T31" fmla="*/ 2147483647 h 126"/>
              <a:gd name="T32" fmla="*/ 2147483647 w 84"/>
              <a:gd name="T33" fmla="*/ 2147483647 h 126"/>
              <a:gd name="T34" fmla="*/ 2147483647 w 84"/>
              <a:gd name="T35" fmla="*/ 2147483647 h 126"/>
              <a:gd name="T36" fmla="*/ 2147483647 w 84"/>
              <a:gd name="T37" fmla="*/ 2147483647 h 126"/>
              <a:gd name="T38" fmla="*/ 2147483647 w 84"/>
              <a:gd name="T39" fmla="*/ 2147483647 h 126"/>
              <a:gd name="T40" fmla="*/ 2147483647 w 84"/>
              <a:gd name="T41" fmla="*/ 2147483647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3" name="Freeform 258"/>
          <p:cNvSpPr>
            <a:spLocks/>
          </p:cNvSpPr>
          <p:nvPr/>
        </p:nvSpPr>
        <p:spPr bwMode="auto">
          <a:xfrm>
            <a:off x="5707833" y="1679600"/>
            <a:ext cx="436562" cy="557212"/>
          </a:xfrm>
          <a:custGeom>
            <a:avLst/>
            <a:gdLst>
              <a:gd name="T0" fmla="*/ 2147483647 w 336"/>
              <a:gd name="T1" fmla="*/ 2147483647 h 427"/>
              <a:gd name="T2" fmla="*/ 2147483647 w 336"/>
              <a:gd name="T3" fmla="*/ 2147483647 h 427"/>
              <a:gd name="T4" fmla="*/ 2147483647 w 336"/>
              <a:gd name="T5" fmla="*/ 2147483647 h 427"/>
              <a:gd name="T6" fmla="*/ 2147483647 w 336"/>
              <a:gd name="T7" fmla="*/ 2147483647 h 427"/>
              <a:gd name="T8" fmla="*/ 2147483647 w 336"/>
              <a:gd name="T9" fmla="*/ 2147483647 h 427"/>
              <a:gd name="T10" fmla="*/ 2147483647 w 336"/>
              <a:gd name="T11" fmla="*/ 2147483647 h 427"/>
              <a:gd name="T12" fmla="*/ 2147483647 w 336"/>
              <a:gd name="T13" fmla="*/ 2147483647 h 427"/>
              <a:gd name="T14" fmla="*/ 2147483647 w 336"/>
              <a:gd name="T15" fmla="*/ 2147483647 h 427"/>
              <a:gd name="T16" fmla="*/ 2147483647 w 336"/>
              <a:gd name="T17" fmla="*/ 2147483647 h 427"/>
              <a:gd name="T18" fmla="*/ 2147483647 w 336"/>
              <a:gd name="T19" fmla="*/ 2147483647 h 427"/>
              <a:gd name="T20" fmla="*/ 2147483647 w 336"/>
              <a:gd name="T21" fmla="*/ 2147483647 h 427"/>
              <a:gd name="T22" fmla="*/ 2147483647 w 336"/>
              <a:gd name="T23" fmla="*/ 0 h 427"/>
              <a:gd name="T24" fmla="*/ 2147483647 w 336"/>
              <a:gd name="T25" fmla="*/ 2147483647 h 427"/>
              <a:gd name="T26" fmla="*/ 2147483647 w 336"/>
              <a:gd name="T27" fmla="*/ 2147483647 h 427"/>
              <a:gd name="T28" fmla="*/ 2147483647 w 336"/>
              <a:gd name="T29" fmla="*/ 2147483647 h 427"/>
              <a:gd name="T30" fmla="*/ 2147483647 w 336"/>
              <a:gd name="T31" fmla="*/ 2147483647 h 427"/>
              <a:gd name="T32" fmla="*/ 2147483647 w 336"/>
              <a:gd name="T33" fmla="*/ 2147483647 h 427"/>
              <a:gd name="T34" fmla="*/ 2147483647 w 336"/>
              <a:gd name="T35" fmla="*/ 2147483647 h 427"/>
              <a:gd name="T36" fmla="*/ 2147483647 w 336"/>
              <a:gd name="T37" fmla="*/ 2147483647 h 427"/>
              <a:gd name="T38" fmla="*/ 2147483647 w 336"/>
              <a:gd name="T39" fmla="*/ 2147483647 h 427"/>
              <a:gd name="T40" fmla="*/ 2147483647 w 336"/>
              <a:gd name="T41" fmla="*/ 2147483647 h 427"/>
              <a:gd name="T42" fmla="*/ 2147483647 w 336"/>
              <a:gd name="T43" fmla="*/ 2147483647 h 427"/>
              <a:gd name="T44" fmla="*/ 2147483647 w 336"/>
              <a:gd name="T45" fmla="*/ 2147483647 h 427"/>
              <a:gd name="T46" fmla="*/ 2147483647 w 336"/>
              <a:gd name="T47" fmla="*/ 2147483647 h 427"/>
              <a:gd name="T48" fmla="*/ 2147483647 w 336"/>
              <a:gd name="T49" fmla="*/ 2147483647 h 427"/>
              <a:gd name="T50" fmla="*/ 2147483647 w 336"/>
              <a:gd name="T51" fmla="*/ 2147483647 h 427"/>
              <a:gd name="T52" fmla="*/ 2147483647 w 336"/>
              <a:gd name="T53" fmla="*/ 2147483647 h 427"/>
              <a:gd name="T54" fmla="*/ 0 w 336"/>
              <a:gd name="T55" fmla="*/ 2147483647 h 427"/>
              <a:gd name="T56" fmla="*/ 2147483647 w 336"/>
              <a:gd name="T57" fmla="*/ 2147483647 h 427"/>
              <a:gd name="T58" fmla="*/ 2147483647 w 336"/>
              <a:gd name="T59" fmla="*/ 2147483647 h 427"/>
              <a:gd name="T60" fmla="*/ 2147483647 w 336"/>
              <a:gd name="T61" fmla="*/ 2147483647 h 427"/>
              <a:gd name="T62" fmla="*/ 2147483647 w 336"/>
              <a:gd name="T63" fmla="*/ 2147483647 h 427"/>
              <a:gd name="T64" fmla="*/ 2147483647 w 336"/>
              <a:gd name="T65" fmla="*/ 2147483647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4" name="Freeform 259"/>
          <p:cNvSpPr>
            <a:spLocks/>
          </p:cNvSpPr>
          <p:nvPr/>
        </p:nvSpPr>
        <p:spPr bwMode="auto">
          <a:xfrm>
            <a:off x="5449070" y="4957787"/>
            <a:ext cx="166688" cy="346075"/>
          </a:xfrm>
          <a:custGeom>
            <a:avLst/>
            <a:gdLst>
              <a:gd name="T0" fmla="*/ 2147483647 w 126"/>
              <a:gd name="T1" fmla="*/ 2147483647 h 265"/>
              <a:gd name="T2" fmla="*/ 0 w 126"/>
              <a:gd name="T3" fmla="*/ 2147483647 h 265"/>
              <a:gd name="T4" fmla="*/ 2147483647 w 126"/>
              <a:gd name="T5" fmla="*/ 2147483647 h 265"/>
              <a:gd name="T6" fmla="*/ 2147483647 w 126"/>
              <a:gd name="T7" fmla="*/ 2147483647 h 265"/>
              <a:gd name="T8" fmla="*/ 2147483647 w 126"/>
              <a:gd name="T9" fmla="*/ 2147483647 h 265"/>
              <a:gd name="T10" fmla="*/ 2147483647 w 126"/>
              <a:gd name="T11" fmla="*/ 2147483647 h 265"/>
              <a:gd name="T12" fmla="*/ 2147483647 w 126"/>
              <a:gd name="T13" fmla="*/ 2147483647 h 265"/>
              <a:gd name="T14" fmla="*/ 2147483647 w 126"/>
              <a:gd name="T15" fmla="*/ 2147483647 h 265"/>
              <a:gd name="T16" fmla="*/ 2147483647 w 126"/>
              <a:gd name="T17" fmla="*/ 0 h 265"/>
              <a:gd name="T18" fmla="*/ 2147483647 w 126"/>
              <a:gd name="T19" fmla="*/ 2147483647 h 265"/>
              <a:gd name="T20" fmla="*/ 2147483647 w 126"/>
              <a:gd name="T21" fmla="*/ 2147483647 h 265"/>
              <a:gd name="T22" fmla="*/ 2147483647 w 126"/>
              <a:gd name="T23" fmla="*/ 2147483647 h 265"/>
              <a:gd name="T24" fmla="*/ 2147483647 w 126"/>
              <a:gd name="T25" fmla="*/ 2147483647 h 265"/>
              <a:gd name="T26" fmla="*/ 2147483647 w 126"/>
              <a:gd name="T27" fmla="*/ 2147483647 h 265"/>
              <a:gd name="T28" fmla="*/ 2147483647 w 126"/>
              <a:gd name="T29" fmla="*/ 2147483647 h 265"/>
              <a:gd name="T30" fmla="*/ 2147483647 w 126"/>
              <a:gd name="T31" fmla="*/ 2147483647 h 265"/>
              <a:gd name="T32" fmla="*/ 2147483647 w 126"/>
              <a:gd name="T33" fmla="*/ 2147483647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5" name="Freeform 266"/>
          <p:cNvSpPr>
            <a:spLocks/>
          </p:cNvSpPr>
          <p:nvPr/>
        </p:nvSpPr>
        <p:spPr bwMode="auto">
          <a:xfrm>
            <a:off x="8527233" y="5754712"/>
            <a:ext cx="179387" cy="204788"/>
          </a:xfrm>
          <a:custGeom>
            <a:avLst/>
            <a:gdLst>
              <a:gd name="T0" fmla="*/ 0 w 138"/>
              <a:gd name="T1" fmla="*/ 2147483647 h 157"/>
              <a:gd name="T2" fmla="*/ 2147483647 w 138"/>
              <a:gd name="T3" fmla="*/ 2147483647 h 157"/>
              <a:gd name="T4" fmla="*/ 2147483647 w 138"/>
              <a:gd name="T5" fmla="*/ 2147483647 h 157"/>
              <a:gd name="T6" fmla="*/ 2147483647 w 138"/>
              <a:gd name="T7" fmla="*/ 2147483647 h 157"/>
              <a:gd name="T8" fmla="*/ 2147483647 w 138"/>
              <a:gd name="T9" fmla="*/ 2147483647 h 157"/>
              <a:gd name="T10" fmla="*/ 2147483647 w 138"/>
              <a:gd name="T11" fmla="*/ 2147483647 h 157"/>
              <a:gd name="T12" fmla="*/ 2147483647 w 138"/>
              <a:gd name="T13" fmla="*/ 0 h 157"/>
              <a:gd name="T14" fmla="*/ 2147483647 w 138"/>
              <a:gd name="T15" fmla="*/ 2147483647 h 157"/>
              <a:gd name="T16" fmla="*/ 2147483647 w 138"/>
              <a:gd name="T17" fmla="*/ 2147483647 h 157"/>
              <a:gd name="T18" fmla="*/ 2147483647 w 138"/>
              <a:gd name="T19" fmla="*/ 2147483647 h 157"/>
              <a:gd name="T20" fmla="*/ 2147483647 w 138"/>
              <a:gd name="T21" fmla="*/ 2147483647 h 157"/>
              <a:gd name="T22" fmla="*/ 2147483647 w 138"/>
              <a:gd name="T23" fmla="*/ 2147483647 h 157"/>
              <a:gd name="T24" fmla="*/ 2147483647 w 138"/>
              <a:gd name="T25" fmla="*/ 2147483647 h 157"/>
              <a:gd name="T26" fmla="*/ 2147483647 w 138"/>
              <a:gd name="T27" fmla="*/ 2147483647 h 157"/>
              <a:gd name="T28" fmla="*/ 2147483647 w 138"/>
              <a:gd name="T29" fmla="*/ 2147483647 h 157"/>
              <a:gd name="T30" fmla="*/ 2147483647 w 138"/>
              <a:gd name="T31" fmla="*/ 2147483647 h 157"/>
              <a:gd name="T32" fmla="*/ 2147483647 w 138"/>
              <a:gd name="T33" fmla="*/ 2147483647 h 157"/>
              <a:gd name="T34" fmla="*/ 0 w 138"/>
              <a:gd name="T35" fmla="*/ 2147483647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6" name="Freeform 267"/>
          <p:cNvSpPr>
            <a:spLocks/>
          </p:cNvSpPr>
          <p:nvPr/>
        </p:nvSpPr>
        <p:spPr bwMode="auto">
          <a:xfrm>
            <a:off x="8682808" y="5570562"/>
            <a:ext cx="125412" cy="201613"/>
          </a:xfrm>
          <a:custGeom>
            <a:avLst/>
            <a:gdLst>
              <a:gd name="T0" fmla="*/ 2147483647 w 96"/>
              <a:gd name="T1" fmla="*/ 2147483647 h 156"/>
              <a:gd name="T2" fmla="*/ 2147483647 w 96"/>
              <a:gd name="T3" fmla="*/ 2147483647 h 156"/>
              <a:gd name="T4" fmla="*/ 2147483647 w 96"/>
              <a:gd name="T5" fmla="*/ 2147483647 h 156"/>
              <a:gd name="T6" fmla="*/ 0 w 96"/>
              <a:gd name="T7" fmla="*/ 0 h 156"/>
              <a:gd name="T8" fmla="*/ 2147483647 w 96"/>
              <a:gd name="T9" fmla="*/ 2147483647 h 156"/>
              <a:gd name="T10" fmla="*/ 2147483647 w 96"/>
              <a:gd name="T11" fmla="*/ 2147483647 h 156"/>
              <a:gd name="T12" fmla="*/ 2147483647 w 96"/>
              <a:gd name="T13" fmla="*/ 2147483647 h 156"/>
              <a:gd name="T14" fmla="*/ 2147483647 w 96"/>
              <a:gd name="T15" fmla="*/ 2147483647 h 156"/>
              <a:gd name="T16" fmla="*/ 2147483647 w 96"/>
              <a:gd name="T17" fmla="*/ 2147483647 h 156"/>
              <a:gd name="T18" fmla="*/ 2147483647 w 96"/>
              <a:gd name="T19" fmla="*/ 2147483647 h 156"/>
              <a:gd name="T20" fmla="*/ 2147483647 w 96"/>
              <a:gd name="T21" fmla="*/ 2147483647 h 156"/>
              <a:gd name="T22" fmla="*/ 2147483647 w 96"/>
              <a:gd name="T23" fmla="*/ 2147483647 h 156"/>
              <a:gd name="T24" fmla="*/ 2147483647 w 96"/>
              <a:gd name="T25" fmla="*/ 2147483647 h 156"/>
              <a:gd name="T26" fmla="*/ 2147483647 w 96"/>
              <a:gd name="T27" fmla="*/ 2147483647 h 156"/>
              <a:gd name="T28" fmla="*/ 2147483647 w 96"/>
              <a:gd name="T29" fmla="*/ 2147483647 h 156"/>
              <a:gd name="T30" fmla="*/ 2147483647 w 96"/>
              <a:gd name="T31" fmla="*/ 2147483647 h 156"/>
              <a:gd name="T32" fmla="*/ 2147483647 w 96"/>
              <a:gd name="T33" fmla="*/ 2147483647 h 156"/>
              <a:gd name="T34" fmla="*/ 2147483647 w 96"/>
              <a:gd name="T35" fmla="*/ 2147483647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7" name="Freeform 268"/>
          <p:cNvSpPr>
            <a:spLocks/>
          </p:cNvSpPr>
          <p:nvPr/>
        </p:nvSpPr>
        <p:spPr bwMode="auto">
          <a:xfrm>
            <a:off x="7200083" y="4943500"/>
            <a:ext cx="989012" cy="750887"/>
          </a:xfrm>
          <a:custGeom>
            <a:avLst/>
            <a:gdLst>
              <a:gd name="T0" fmla="*/ 2147483647 w 757"/>
              <a:gd name="T1" fmla="*/ 2147483647 h 577"/>
              <a:gd name="T2" fmla="*/ 2147483647 w 757"/>
              <a:gd name="T3" fmla="*/ 2147483647 h 577"/>
              <a:gd name="T4" fmla="*/ 0 w 757"/>
              <a:gd name="T5" fmla="*/ 2147483647 h 577"/>
              <a:gd name="T6" fmla="*/ 2147483647 w 757"/>
              <a:gd name="T7" fmla="*/ 2147483647 h 577"/>
              <a:gd name="T8" fmla="*/ 2147483647 w 757"/>
              <a:gd name="T9" fmla="*/ 2147483647 h 577"/>
              <a:gd name="T10" fmla="*/ 2147483647 w 757"/>
              <a:gd name="T11" fmla="*/ 2147483647 h 577"/>
              <a:gd name="T12" fmla="*/ 2147483647 w 757"/>
              <a:gd name="T13" fmla="*/ 2147483647 h 577"/>
              <a:gd name="T14" fmla="*/ 2147483647 w 757"/>
              <a:gd name="T15" fmla="*/ 2147483647 h 577"/>
              <a:gd name="T16" fmla="*/ 2147483647 w 757"/>
              <a:gd name="T17" fmla="*/ 2147483647 h 577"/>
              <a:gd name="T18" fmla="*/ 2147483647 w 757"/>
              <a:gd name="T19" fmla="*/ 2147483647 h 577"/>
              <a:gd name="T20" fmla="*/ 2147483647 w 757"/>
              <a:gd name="T21" fmla="*/ 0 h 577"/>
              <a:gd name="T22" fmla="*/ 2147483647 w 757"/>
              <a:gd name="T23" fmla="*/ 2147483647 h 577"/>
              <a:gd name="T24" fmla="*/ 2147483647 w 757"/>
              <a:gd name="T25" fmla="*/ 2147483647 h 577"/>
              <a:gd name="T26" fmla="*/ 2147483647 w 757"/>
              <a:gd name="T27" fmla="*/ 2147483647 h 577"/>
              <a:gd name="T28" fmla="*/ 2147483647 w 757"/>
              <a:gd name="T29" fmla="*/ 2147483647 h 577"/>
              <a:gd name="T30" fmla="*/ 2147483647 w 757"/>
              <a:gd name="T31" fmla="*/ 2147483647 h 577"/>
              <a:gd name="T32" fmla="*/ 2147483647 w 757"/>
              <a:gd name="T33" fmla="*/ 2147483647 h 577"/>
              <a:gd name="T34" fmla="*/ 2147483647 w 757"/>
              <a:gd name="T35" fmla="*/ 2147483647 h 577"/>
              <a:gd name="T36" fmla="*/ 2147483647 w 757"/>
              <a:gd name="T37" fmla="*/ 2147483647 h 577"/>
              <a:gd name="T38" fmla="*/ 2147483647 w 757"/>
              <a:gd name="T39" fmla="*/ 2147483647 h 577"/>
              <a:gd name="T40" fmla="*/ 2147483647 w 757"/>
              <a:gd name="T41" fmla="*/ 2147483647 h 577"/>
              <a:gd name="T42" fmla="*/ 2147483647 w 757"/>
              <a:gd name="T43" fmla="*/ 2147483647 h 577"/>
              <a:gd name="T44" fmla="*/ 2147483647 w 757"/>
              <a:gd name="T45" fmla="*/ 2147483647 h 577"/>
              <a:gd name="T46" fmla="*/ 2147483647 w 757"/>
              <a:gd name="T47" fmla="*/ 2147483647 h 577"/>
              <a:gd name="T48" fmla="*/ 2147483647 w 757"/>
              <a:gd name="T49" fmla="*/ 2147483647 h 577"/>
              <a:gd name="T50" fmla="*/ 2147483647 w 757"/>
              <a:gd name="T51" fmla="*/ 2147483647 h 577"/>
              <a:gd name="T52" fmla="*/ 2147483647 w 757"/>
              <a:gd name="T53" fmla="*/ 2147483647 h 577"/>
              <a:gd name="T54" fmla="*/ 2147483647 w 757"/>
              <a:gd name="T55" fmla="*/ 2147483647 h 577"/>
              <a:gd name="T56" fmla="*/ 2147483647 w 757"/>
              <a:gd name="T57" fmla="*/ 2147483647 h 577"/>
              <a:gd name="T58" fmla="*/ 2147483647 w 757"/>
              <a:gd name="T59" fmla="*/ 2147483647 h 577"/>
              <a:gd name="T60" fmla="*/ 2147483647 w 757"/>
              <a:gd name="T61" fmla="*/ 2147483647 h 577"/>
              <a:gd name="T62" fmla="*/ 2147483647 w 757"/>
              <a:gd name="T63" fmla="*/ 2147483647 h 577"/>
              <a:gd name="T64" fmla="*/ 2147483647 w 757"/>
              <a:gd name="T65" fmla="*/ 2147483647 h 577"/>
              <a:gd name="T66" fmla="*/ 2147483647 w 757"/>
              <a:gd name="T67" fmla="*/ 2147483647 h 577"/>
              <a:gd name="T68" fmla="*/ 2147483647 w 757"/>
              <a:gd name="T69" fmla="*/ 2147483647 h 577"/>
              <a:gd name="T70" fmla="*/ 2147483647 w 757"/>
              <a:gd name="T71" fmla="*/ 2147483647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8" name="Freeform 269"/>
          <p:cNvSpPr>
            <a:spLocks/>
          </p:cNvSpPr>
          <p:nvPr/>
        </p:nvSpPr>
        <p:spPr bwMode="auto">
          <a:xfrm>
            <a:off x="7976370" y="5738837"/>
            <a:ext cx="87313" cy="119063"/>
          </a:xfrm>
          <a:custGeom>
            <a:avLst/>
            <a:gdLst>
              <a:gd name="T0" fmla="*/ 0 w 66"/>
              <a:gd name="T1" fmla="*/ 2147483647 h 91"/>
              <a:gd name="T2" fmla="*/ 2147483647 w 66"/>
              <a:gd name="T3" fmla="*/ 2147483647 h 91"/>
              <a:gd name="T4" fmla="*/ 2147483647 w 66"/>
              <a:gd name="T5" fmla="*/ 2147483647 h 91"/>
              <a:gd name="T6" fmla="*/ 2147483647 w 66"/>
              <a:gd name="T7" fmla="*/ 2147483647 h 91"/>
              <a:gd name="T8" fmla="*/ 2147483647 w 66"/>
              <a:gd name="T9" fmla="*/ 2147483647 h 91"/>
              <a:gd name="T10" fmla="*/ 2147483647 w 66"/>
              <a:gd name="T11" fmla="*/ 2147483647 h 91"/>
              <a:gd name="T12" fmla="*/ 2147483647 w 66"/>
              <a:gd name="T13" fmla="*/ 0 h 91"/>
              <a:gd name="T14" fmla="*/ 2147483647 w 66"/>
              <a:gd name="T15" fmla="*/ 2147483647 h 91"/>
              <a:gd name="T16" fmla="*/ 0 w 66"/>
              <a:gd name="T17" fmla="*/ 2147483647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9" name="Freeform 271"/>
          <p:cNvSpPr>
            <a:spLocks/>
          </p:cNvSpPr>
          <p:nvPr/>
        </p:nvSpPr>
        <p:spPr bwMode="auto">
          <a:xfrm>
            <a:off x="7136583" y="4491062"/>
            <a:ext cx="227012" cy="265113"/>
          </a:xfrm>
          <a:custGeom>
            <a:avLst/>
            <a:gdLst>
              <a:gd name="T0" fmla="*/ 2147483647 w 174"/>
              <a:gd name="T1" fmla="*/ 2147483647 h 204"/>
              <a:gd name="T2" fmla="*/ 0 w 174"/>
              <a:gd name="T3" fmla="*/ 2147483647 h 204"/>
              <a:gd name="T4" fmla="*/ 0 w 174"/>
              <a:gd name="T5" fmla="*/ 2147483647 h 204"/>
              <a:gd name="T6" fmla="*/ 2147483647 w 174"/>
              <a:gd name="T7" fmla="*/ 2147483647 h 204"/>
              <a:gd name="T8" fmla="*/ 2147483647 w 174"/>
              <a:gd name="T9" fmla="*/ 2147483647 h 204"/>
              <a:gd name="T10" fmla="*/ 2147483647 w 174"/>
              <a:gd name="T11" fmla="*/ 2147483647 h 204"/>
              <a:gd name="T12" fmla="*/ 2147483647 w 174"/>
              <a:gd name="T13" fmla="*/ 2147483647 h 204"/>
              <a:gd name="T14" fmla="*/ 2147483647 w 174"/>
              <a:gd name="T15" fmla="*/ 0 h 204"/>
              <a:gd name="T16" fmla="*/ 2147483647 w 174"/>
              <a:gd name="T17" fmla="*/ 2147483647 h 204"/>
              <a:gd name="T18" fmla="*/ 2147483647 w 174"/>
              <a:gd name="T19" fmla="*/ 2147483647 h 204"/>
              <a:gd name="T20" fmla="*/ 2147483647 w 174"/>
              <a:gd name="T21" fmla="*/ 2147483647 h 204"/>
              <a:gd name="T22" fmla="*/ 2147483647 w 174"/>
              <a:gd name="T23" fmla="*/ 2147483647 h 204"/>
              <a:gd name="T24" fmla="*/ 2147483647 w 174"/>
              <a:gd name="T25" fmla="*/ 2147483647 h 204"/>
              <a:gd name="T26" fmla="*/ 2147483647 w 174"/>
              <a:gd name="T27" fmla="*/ 2147483647 h 204"/>
              <a:gd name="T28" fmla="*/ 2147483647 w 174"/>
              <a:gd name="T29" fmla="*/ 2147483647 h 204"/>
              <a:gd name="T30" fmla="*/ 2147483647 w 174"/>
              <a:gd name="T31" fmla="*/ 2147483647 h 204"/>
              <a:gd name="T32" fmla="*/ 2147483647 w 174"/>
              <a:gd name="T33" fmla="*/ 2147483647 h 204"/>
              <a:gd name="T34" fmla="*/ 2147483647 w 174"/>
              <a:gd name="T35" fmla="*/ 2147483647 h 204"/>
              <a:gd name="T36" fmla="*/ 2147483647 w 174"/>
              <a:gd name="T37" fmla="*/ 2147483647 h 204"/>
              <a:gd name="T38" fmla="*/ 2147483647 w 174"/>
              <a:gd name="T39" fmla="*/ 2147483647 h 204"/>
              <a:gd name="T40" fmla="*/ 2147483647 w 174"/>
              <a:gd name="T41" fmla="*/ 2147483647 h 204"/>
              <a:gd name="T42" fmla="*/ 2147483647 w 174"/>
              <a:gd name="T43" fmla="*/ 2147483647 h 204"/>
              <a:gd name="T44" fmla="*/ 2147483647 w 174"/>
              <a:gd name="T45" fmla="*/ 2147483647 h 204"/>
              <a:gd name="T46" fmla="*/ 2147483647 w 174"/>
              <a:gd name="T47" fmla="*/ 2147483647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0" name="Freeform 274"/>
          <p:cNvSpPr>
            <a:spLocks/>
          </p:cNvSpPr>
          <p:nvPr/>
        </p:nvSpPr>
        <p:spPr bwMode="auto">
          <a:xfrm>
            <a:off x="7333433" y="4622825"/>
            <a:ext cx="141287" cy="173037"/>
          </a:xfrm>
          <a:custGeom>
            <a:avLst/>
            <a:gdLst>
              <a:gd name="T0" fmla="*/ 2147483647 w 108"/>
              <a:gd name="T1" fmla="*/ 2147483647 h 132"/>
              <a:gd name="T2" fmla="*/ 2147483647 w 108"/>
              <a:gd name="T3" fmla="*/ 2147483647 h 132"/>
              <a:gd name="T4" fmla="*/ 0 w 108"/>
              <a:gd name="T5" fmla="*/ 2147483647 h 132"/>
              <a:gd name="T6" fmla="*/ 2147483647 w 108"/>
              <a:gd name="T7" fmla="*/ 2147483647 h 132"/>
              <a:gd name="T8" fmla="*/ 2147483647 w 108"/>
              <a:gd name="T9" fmla="*/ 2147483647 h 132"/>
              <a:gd name="T10" fmla="*/ 2147483647 w 108"/>
              <a:gd name="T11" fmla="*/ 2147483647 h 132"/>
              <a:gd name="T12" fmla="*/ 2147483647 w 108"/>
              <a:gd name="T13" fmla="*/ 2147483647 h 132"/>
              <a:gd name="T14" fmla="*/ 2147483647 w 108"/>
              <a:gd name="T15" fmla="*/ 0 h 132"/>
              <a:gd name="T16" fmla="*/ 2147483647 w 108"/>
              <a:gd name="T17" fmla="*/ 2147483647 h 132"/>
              <a:gd name="T18" fmla="*/ 2147483647 w 108"/>
              <a:gd name="T19" fmla="*/ 2147483647 h 132"/>
              <a:gd name="T20" fmla="*/ 2147483647 w 108"/>
              <a:gd name="T21" fmla="*/ 2147483647 h 132"/>
              <a:gd name="T22" fmla="*/ 2147483647 w 108"/>
              <a:gd name="T23" fmla="*/ 2147483647 h 132"/>
              <a:gd name="T24" fmla="*/ 2147483647 w 108"/>
              <a:gd name="T25" fmla="*/ 2147483647 h 132"/>
              <a:gd name="T26" fmla="*/ 2147483647 w 108"/>
              <a:gd name="T27" fmla="*/ 2147483647 h 132"/>
              <a:gd name="T28" fmla="*/ 2147483647 w 108"/>
              <a:gd name="T29" fmla="*/ 2147483647 h 132"/>
              <a:gd name="T30" fmla="*/ 2147483647 w 108"/>
              <a:gd name="T31" fmla="*/ 2147483647 h 132"/>
              <a:gd name="T32" fmla="*/ 2147483647 w 108"/>
              <a:gd name="T33" fmla="*/ 2147483647 h 132"/>
              <a:gd name="T34" fmla="*/ 2147483647 w 108"/>
              <a:gd name="T35" fmla="*/ 2147483647 h 132"/>
              <a:gd name="T36" fmla="*/ 2147483647 w 108"/>
              <a:gd name="T37" fmla="*/ 2147483647 h 132"/>
              <a:gd name="T38" fmla="*/ 2147483647 w 108"/>
              <a:gd name="T39" fmla="*/ 2147483647 h 132"/>
              <a:gd name="T40" fmla="*/ 2147483647 w 108"/>
              <a:gd name="T41" fmla="*/ 2147483647 h 132"/>
              <a:gd name="T42" fmla="*/ 2147483647 w 108"/>
              <a:gd name="T43" fmla="*/ 2147483647 h 132"/>
              <a:gd name="T44" fmla="*/ 2147483647 w 108"/>
              <a:gd name="T45" fmla="*/ 2147483647 h 132"/>
              <a:gd name="T46" fmla="*/ 2147483647 w 108"/>
              <a:gd name="T47" fmla="*/ 2147483647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1" name="Freeform 275"/>
          <p:cNvSpPr>
            <a:spLocks/>
          </p:cNvSpPr>
          <p:nvPr/>
        </p:nvSpPr>
        <p:spPr bwMode="auto">
          <a:xfrm>
            <a:off x="7012758" y="4819675"/>
            <a:ext cx="265112" cy="60325"/>
          </a:xfrm>
          <a:custGeom>
            <a:avLst/>
            <a:gdLst>
              <a:gd name="T0" fmla="*/ 0 w 34"/>
              <a:gd name="T1" fmla="*/ 2147483647 h 8"/>
              <a:gd name="T2" fmla="*/ 2147483647 w 34"/>
              <a:gd name="T3" fmla="*/ 0 h 8"/>
              <a:gd name="T4" fmla="*/ 2147483647 w 34"/>
              <a:gd name="T5" fmla="*/ 0 h 8"/>
              <a:gd name="T6" fmla="*/ 2147483647 w 34"/>
              <a:gd name="T7" fmla="*/ 2147483647 h 8"/>
              <a:gd name="T8" fmla="*/ 2147483647 w 34"/>
              <a:gd name="T9" fmla="*/ 2147483647 h 8"/>
              <a:gd name="T10" fmla="*/ 2147483647 w 34"/>
              <a:gd name="T11" fmla="*/ 2147483647 h 8"/>
              <a:gd name="T12" fmla="*/ 2147483647 w 34"/>
              <a:gd name="T13" fmla="*/ 2147483647 h 8"/>
              <a:gd name="T14" fmla="*/ 2147483647 w 34"/>
              <a:gd name="T15" fmla="*/ 2147483647 h 8"/>
              <a:gd name="T16" fmla="*/ 2147483647 w 34"/>
              <a:gd name="T17" fmla="*/ 2147483647 h 8"/>
              <a:gd name="T18" fmla="*/ 2147483647 w 34"/>
              <a:gd name="T19" fmla="*/ 2147483647 h 8"/>
              <a:gd name="T20" fmla="*/ 0 w 34"/>
              <a:gd name="T21" fmla="*/ 2147483647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2" name="Freeform 276"/>
          <p:cNvSpPr>
            <a:spLocks/>
          </p:cNvSpPr>
          <p:nvPr/>
        </p:nvSpPr>
        <p:spPr bwMode="auto">
          <a:xfrm>
            <a:off x="2805883" y="3182962"/>
            <a:ext cx="158750" cy="179388"/>
          </a:xfrm>
          <a:custGeom>
            <a:avLst/>
            <a:gdLst>
              <a:gd name="T0" fmla="*/ 0 w 120"/>
              <a:gd name="T1" fmla="*/ 2147483647 h 138"/>
              <a:gd name="T2" fmla="*/ 0 w 120"/>
              <a:gd name="T3" fmla="*/ 2147483647 h 138"/>
              <a:gd name="T4" fmla="*/ 2147483647 w 120"/>
              <a:gd name="T5" fmla="*/ 2147483647 h 138"/>
              <a:gd name="T6" fmla="*/ 2147483647 w 120"/>
              <a:gd name="T7" fmla="*/ 2147483647 h 138"/>
              <a:gd name="T8" fmla="*/ 2147483647 w 120"/>
              <a:gd name="T9" fmla="*/ 0 h 138"/>
              <a:gd name="T10" fmla="*/ 2147483647 w 120"/>
              <a:gd name="T11" fmla="*/ 2147483647 h 138"/>
              <a:gd name="T12" fmla="*/ 2147483647 w 120"/>
              <a:gd name="T13" fmla="*/ 2147483647 h 138"/>
              <a:gd name="T14" fmla="*/ 2147483647 w 120"/>
              <a:gd name="T15" fmla="*/ 2147483647 h 138"/>
              <a:gd name="T16" fmla="*/ 2147483647 w 120"/>
              <a:gd name="T17" fmla="*/ 2147483647 h 138"/>
              <a:gd name="T18" fmla="*/ 2147483647 w 120"/>
              <a:gd name="T19" fmla="*/ 2147483647 h 138"/>
              <a:gd name="T20" fmla="*/ 2147483647 w 120"/>
              <a:gd name="T21" fmla="*/ 2147483647 h 138"/>
              <a:gd name="T22" fmla="*/ 2147483647 w 120"/>
              <a:gd name="T23" fmla="*/ 2147483647 h 138"/>
              <a:gd name="T24" fmla="*/ 2147483647 w 120"/>
              <a:gd name="T25" fmla="*/ 2147483647 h 138"/>
              <a:gd name="T26" fmla="*/ 2147483647 w 120"/>
              <a:gd name="T27" fmla="*/ 2147483647 h 138"/>
              <a:gd name="T28" fmla="*/ 2147483647 w 120"/>
              <a:gd name="T29" fmla="*/ 2147483647 h 138"/>
              <a:gd name="T30" fmla="*/ 2147483647 w 120"/>
              <a:gd name="T31" fmla="*/ 2147483647 h 138"/>
              <a:gd name="T32" fmla="*/ 0 w 120"/>
              <a:gd name="T33" fmla="*/ 2147483647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3" name="Freeform 277"/>
          <p:cNvSpPr>
            <a:spLocks/>
          </p:cNvSpPr>
          <p:nvPr/>
        </p:nvSpPr>
        <p:spPr bwMode="auto">
          <a:xfrm>
            <a:off x="2153420" y="4089425"/>
            <a:ext cx="276225" cy="77787"/>
          </a:xfrm>
          <a:custGeom>
            <a:avLst/>
            <a:gdLst>
              <a:gd name="T0" fmla="*/ 2147483647 w 35"/>
              <a:gd name="T1" fmla="*/ 2147483647 h 10"/>
              <a:gd name="T2" fmla="*/ 2147483647 w 35"/>
              <a:gd name="T3" fmla="*/ 0 h 10"/>
              <a:gd name="T4" fmla="*/ 2147483647 w 35"/>
              <a:gd name="T5" fmla="*/ 0 h 10"/>
              <a:gd name="T6" fmla="*/ 2147483647 w 35"/>
              <a:gd name="T7" fmla="*/ 2147483647 h 10"/>
              <a:gd name="T8" fmla="*/ 2147483647 w 35"/>
              <a:gd name="T9" fmla="*/ 2147483647 h 10"/>
              <a:gd name="T10" fmla="*/ 2147483647 w 35"/>
              <a:gd name="T11" fmla="*/ 2147483647 h 10"/>
              <a:gd name="T12" fmla="*/ 2147483647 w 35"/>
              <a:gd name="T13" fmla="*/ 2147483647 h 10"/>
              <a:gd name="T14" fmla="*/ 2147483647 w 35"/>
              <a:gd name="T15" fmla="*/ 2147483647 h 10"/>
              <a:gd name="T16" fmla="*/ 2147483647 w 35"/>
              <a:gd name="T17" fmla="*/ 2147483647 h 10"/>
              <a:gd name="T18" fmla="*/ 2147483647 w 35"/>
              <a:gd name="T19" fmla="*/ 2147483647 h 10"/>
              <a:gd name="T20" fmla="*/ 2147483647 w 35"/>
              <a:gd name="T21" fmla="*/ 2147483647 h 10"/>
              <a:gd name="T22" fmla="*/ 2147483647 w 35"/>
              <a:gd name="T23" fmla="*/ 2147483647 h 10"/>
              <a:gd name="T24" fmla="*/ 2147483647 w 35"/>
              <a:gd name="T25" fmla="*/ 2147483647 h 10"/>
              <a:gd name="T26" fmla="*/ 2147483647 w 35"/>
              <a:gd name="T27" fmla="*/ 2147483647 h 10"/>
              <a:gd name="T28" fmla="*/ 0 w 35"/>
              <a:gd name="T29" fmla="*/ 2147483647 h 10"/>
              <a:gd name="T30" fmla="*/ 2147483647 w 35"/>
              <a:gd name="T31" fmla="*/ 2147483647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4" name="Freeform 278"/>
          <p:cNvSpPr>
            <a:spLocks/>
          </p:cNvSpPr>
          <p:nvPr/>
        </p:nvSpPr>
        <p:spPr bwMode="auto">
          <a:xfrm>
            <a:off x="2429645" y="4175150"/>
            <a:ext cx="171450" cy="47625"/>
          </a:xfrm>
          <a:custGeom>
            <a:avLst/>
            <a:gdLst>
              <a:gd name="T0" fmla="*/ 2147483647 w 132"/>
              <a:gd name="T1" fmla="*/ 0 h 36"/>
              <a:gd name="T2" fmla="*/ 2147483647 w 132"/>
              <a:gd name="T3" fmla="*/ 2147483647 h 36"/>
              <a:gd name="T4" fmla="*/ 0 w 132"/>
              <a:gd name="T5" fmla="*/ 2147483647 h 36"/>
              <a:gd name="T6" fmla="*/ 2147483647 w 132"/>
              <a:gd name="T7" fmla="*/ 2147483647 h 36"/>
              <a:gd name="T8" fmla="*/ 2147483647 w 132"/>
              <a:gd name="T9" fmla="*/ 2147483647 h 36"/>
              <a:gd name="T10" fmla="*/ 2147483647 w 132"/>
              <a:gd name="T11" fmla="*/ 2147483647 h 36"/>
              <a:gd name="T12" fmla="*/ 2147483647 w 132"/>
              <a:gd name="T13" fmla="*/ 2147483647 h 36"/>
              <a:gd name="T14" fmla="*/ 2147483647 w 132"/>
              <a:gd name="T15" fmla="*/ 2147483647 h 36"/>
              <a:gd name="T16" fmla="*/ 2147483647 w 132"/>
              <a:gd name="T17" fmla="*/ 2147483647 h 36"/>
              <a:gd name="T18" fmla="*/ 2147483647 w 132"/>
              <a:gd name="T19" fmla="*/ 0 h 36"/>
              <a:gd name="T20" fmla="*/ 2147483647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5" name="Freeform 279"/>
          <p:cNvSpPr>
            <a:spLocks/>
          </p:cNvSpPr>
          <p:nvPr/>
        </p:nvSpPr>
        <p:spPr bwMode="auto">
          <a:xfrm>
            <a:off x="4691833" y="3648100"/>
            <a:ext cx="77787" cy="46037"/>
          </a:xfrm>
          <a:custGeom>
            <a:avLst/>
            <a:gdLst>
              <a:gd name="T0" fmla="*/ 0 w 60"/>
              <a:gd name="T1" fmla="*/ 2147483647 h 36"/>
              <a:gd name="T2" fmla="*/ 2147483647 w 60"/>
              <a:gd name="T3" fmla="*/ 0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2147483647 h 36"/>
              <a:gd name="T10" fmla="*/ 2147483647 w 60"/>
              <a:gd name="T11" fmla="*/ 2147483647 h 36"/>
              <a:gd name="T12" fmla="*/ 0 w 60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" name="Freeform 280"/>
          <p:cNvSpPr>
            <a:spLocks/>
          </p:cNvSpPr>
          <p:nvPr/>
        </p:nvSpPr>
        <p:spPr bwMode="auto">
          <a:xfrm>
            <a:off x="4604520" y="3559200"/>
            <a:ext cx="31750" cy="61912"/>
          </a:xfrm>
          <a:custGeom>
            <a:avLst/>
            <a:gdLst>
              <a:gd name="T0" fmla="*/ 0 w 24"/>
              <a:gd name="T1" fmla="*/ 2147483647 h 48"/>
              <a:gd name="T2" fmla="*/ 2147483647 w 24"/>
              <a:gd name="T3" fmla="*/ 2147483647 h 48"/>
              <a:gd name="T4" fmla="*/ 2147483647 w 24"/>
              <a:gd name="T5" fmla="*/ 0 h 48"/>
              <a:gd name="T6" fmla="*/ 2147483647 w 24"/>
              <a:gd name="T7" fmla="*/ 2147483647 h 48"/>
              <a:gd name="T8" fmla="*/ 2147483647 w 24"/>
              <a:gd name="T9" fmla="*/ 2147483647 h 48"/>
              <a:gd name="T10" fmla="*/ 0 w 24"/>
              <a:gd name="T11" fmla="*/ 2147483647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7" name="Freeform 281"/>
          <p:cNvSpPr>
            <a:spLocks/>
          </p:cNvSpPr>
          <p:nvPr/>
        </p:nvSpPr>
        <p:spPr bwMode="auto">
          <a:xfrm>
            <a:off x="4596583" y="3495700"/>
            <a:ext cx="39687" cy="47625"/>
          </a:xfrm>
          <a:custGeom>
            <a:avLst/>
            <a:gdLst>
              <a:gd name="T0" fmla="*/ 0 w 30"/>
              <a:gd name="T1" fmla="*/ 2147483647 h 37"/>
              <a:gd name="T2" fmla="*/ 2147483647 w 30"/>
              <a:gd name="T3" fmla="*/ 0 h 37"/>
              <a:gd name="T4" fmla="*/ 2147483647 w 30"/>
              <a:gd name="T5" fmla="*/ 2147483647 h 37"/>
              <a:gd name="T6" fmla="*/ 2147483647 w 30"/>
              <a:gd name="T7" fmla="*/ 2147483647 h 37"/>
              <a:gd name="T8" fmla="*/ 0 w 30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8" name="Freeform 282"/>
          <p:cNvSpPr>
            <a:spLocks/>
          </p:cNvSpPr>
          <p:nvPr/>
        </p:nvSpPr>
        <p:spPr bwMode="auto">
          <a:xfrm>
            <a:off x="5395095" y="3671912"/>
            <a:ext cx="39688" cy="7938"/>
          </a:xfrm>
          <a:custGeom>
            <a:avLst/>
            <a:gdLst>
              <a:gd name="T0" fmla="*/ 2147483647 w 30"/>
              <a:gd name="T1" fmla="*/ 0 h 6"/>
              <a:gd name="T2" fmla="*/ 2147483647 w 30"/>
              <a:gd name="T3" fmla="*/ 0 h 6"/>
              <a:gd name="T4" fmla="*/ 0 w 30"/>
              <a:gd name="T5" fmla="*/ 2147483647 h 6"/>
              <a:gd name="T6" fmla="*/ 2147483647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9" name="Rectangle 283"/>
          <p:cNvSpPr>
            <a:spLocks noChangeArrowheads="1"/>
          </p:cNvSpPr>
          <p:nvPr/>
        </p:nvSpPr>
        <p:spPr bwMode="auto">
          <a:xfrm>
            <a:off x="5255395" y="3903687"/>
            <a:ext cx="0" cy="3175"/>
          </a:xfrm>
          <a:prstGeom prst="rect">
            <a:avLst/>
          </a:pr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0" name="Freeform 284"/>
          <p:cNvSpPr>
            <a:spLocks/>
          </p:cNvSpPr>
          <p:nvPr/>
        </p:nvSpPr>
        <p:spPr bwMode="auto">
          <a:xfrm>
            <a:off x="4996633" y="3522687"/>
            <a:ext cx="492125" cy="179388"/>
          </a:xfrm>
          <a:custGeom>
            <a:avLst/>
            <a:gdLst>
              <a:gd name="T0" fmla="*/ 635446347 w 10616"/>
              <a:gd name="T1" fmla="*/ 50199597 h 10000"/>
              <a:gd name="T2" fmla="*/ 669215180 w 10616"/>
              <a:gd name="T3" fmla="*/ 52704822 h 10000"/>
              <a:gd name="T4" fmla="*/ 854898495 w 10616"/>
              <a:gd name="T5" fmla="*/ 50199597 h 10000"/>
              <a:gd name="T6" fmla="*/ 939372103 w 10616"/>
              <a:gd name="T7" fmla="*/ 47688273 h 10000"/>
              <a:gd name="T8" fmla="*/ 1023746879 w 10616"/>
              <a:gd name="T9" fmla="*/ 45177253 h 10000"/>
              <a:gd name="T10" fmla="*/ 1057515666 w 10616"/>
              <a:gd name="T11" fmla="*/ 47688273 h 10000"/>
              <a:gd name="T12" fmla="*/ 1040680689 w 10616"/>
              <a:gd name="T13" fmla="*/ 40160704 h 10000"/>
              <a:gd name="T14" fmla="*/ 1040680689 w 10616"/>
              <a:gd name="T15" fmla="*/ 22588788 h 10000"/>
              <a:gd name="T16" fmla="*/ 1057515666 w 10616"/>
              <a:gd name="T17" fmla="*/ 20077464 h 10000"/>
              <a:gd name="T18" fmla="*/ 989975913 w 10616"/>
              <a:gd name="T19" fmla="*/ 7527551 h 10000"/>
              <a:gd name="T20" fmla="*/ 956207080 w 10616"/>
              <a:gd name="T21" fmla="*/ 2511001 h 10000"/>
              <a:gd name="T22" fmla="*/ 905603316 w 10616"/>
              <a:gd name="T23" fmla="*/ 2511001 h 10000"/>
              <a:gd name="T24" fmla="*/ 888667328 w 10616"/>
              <a:gd name="T25" fmla="*/ 0 h 10000"/>
              <a:gd name="T26" fmla="*/ 888667328 w 10616"/>
              <a:gd name="T27" fmla="*/ 0 h 10000"/>
              <a:gd name="T28" fmla="*/ 821129708 w 10616"/>
              <a:gd name="T29" fmla="*/ 7527551 h 10000"/>
              <a:gd name="T30" fmla="*/ 736754932 w 10616"/>
              <a:gd name="T31" fmla="*/ 7527551 h 10000"/>
              <a:gd name="T32" fmla="*/ 719818944 w 10616"/>
              <a:gd name="T33" fmla="*/ 7527551 h 10000"/>
              <a:gd name="T34" fmla="*/ 719818944 w 10616"/>
              <a:gd name="T35" fmla="*/ 7527551 h 10000"/>
              <a:gd name="T36" fmla="*/ 652281324 w 10616"/>
              <a:gd name="T37" fmla="*/ 2511001 h 10000"/>
              <a:gd name="T38" fmla="*/ 601675381 w 10616"/>
              <a:gd name="T39" fmla="*/ 0 h 10000"/>
              <a:gd name="T40" fmla="*/ 466598009 w 10616"/>
              <a:gd name="T41" fmla="*/ 0 h 10000"/>
              <a:gd name="T42" fmla="*/ 432829176 w 10616"/>
              <a:gd name="T43" fmla="*/ 0 h 10000"/>
              <a:gd name="T44" fmla="*/ 382124400 w 10616"/>
              <a:gd name="T45" fmla="*/ 2511001 h 10000"/>
              <a:gd name="T46" fmla="*/ 348355567 w 10616"/>
              <a:gd name="T47" fmla="*/ 7527551 h 10000"/>
              <a:gd name="T48" fmla="*/ 263980838 w 10616"/>
              <a:gd name="T49" fmla="*/ 10038893 h 10000"/>
              <a:gd name="T50" fmla="*/ 247044849 w 10616"/>
              <a:gd name="T51" fmla="*/ 7527551 h 10000"/>
              <a:gd name="T52" fmla="*/ 230209872 w 10616"/>
              <a:gd name="T53" fmla="*/ 7527551 h 10000"/>
              <a:gd name="T54" fmla="*/ 196441039 w 10616"/>
              <a:gd name="T55" fmla="*/ 15060914 h 10000"/>
              <a:gd name="T56" fmla="*/ 128901287 w 10616"/>
              <a:gd name="T57" fmla="*/ 15060914 h 10000"/>
              <a:gd name="T58" fmla="*/ 76702938 w 10616"/>
              <a:gd name="T59" fmla="*/ 14304686 h 10000"/>
              <a:gd name="T60" fmla="*/ 20421611 w 10616"/>
              <a:gd name="T61" fmla="*/ 17993477 h 10000"/>
              <a:gd name="T62" fmla="*/ 0 w 10616"/>
              <a:gd name="T63" fmla="*/ 19667490 h 10000"/>
              <a:gd name="T64" fmla="*/ 69531848 w 10616"/>
              <a:gd name="T65" fmla="*/ 33181506 h 10000"/>
              <a:gd name="T66" fmla="*/ 128901287 w 10616"/>
              <a:gd name="T67" fmla="*/ 42666252 h 10000"/>
              <a:gd name="T68" fmla="*/ 162672253 w 10616"/>
              <a:gd name="T69" fmla="*/ 50199597 h 10000"/>
              <a:gd name="T70" fmla="*/ 314584602 w 10616"/>
              <a:gd name="T71" fmla="*/ 52704822 h 10000"/>
              <a:gd name="T72" fmla="*/ 331520590 w 10616"/>
              <a:gd name="T73" fmla="*/ 52704822 h 10000"/>
              <a:gd name="T74" fmla="*/ 449664153 w 10616"/>
              <a:gd name="T75" fmla="*/ 57727148 h 10000"/>
              <a:gd name="T76" fmla="*/ 517201773 w 10616"/>
              <a:gd name="T77" fmla="*/ 52704822 h 10000"/>
              <a:gd name="T78" fmla="*/ 584741571 w 10616"/>
              <a:gd name="T79" fmla="*/ 57727148 h 10000"/>
              <a:gd name="T80" fmla="*/ 584741571 w 10616"/>
              <a:gd name="T81" fmla="*/ 57727148 h 10000"/>
              <a:gd name="T82" fmla="*/ 584741571 w 10616"/>
              <a:gd name="T83" fmla="*/ 57727148 h 10000"/>
              <a:gd name="T84" fmla="*/ 635446347 w 10616"/>
              <a:gd name="T85" fmla="*/ 50199597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1" name="Freeform 285"/>
          <p:cNvSpPr>
            <a:spLocks/>
          </p:cNvSpPr>
          <p:nvPr/>
        </p:nvSpPr>
        <p:spPr bwMode="auto">
          <a:xfrm>
            <a:off x="5244283" y="3671912"/>
            <a:ext cx="180975" cy="146050"/>
          </a:xfrm>
          <a:custGeom>
            <a:avLst/>
            <a:gdLst>
              <a:gd name="T0" fmla="*/ 2147483647 w 139"/>
              <a:gd name="T1" fmla="*/ 2147483647 h 114"/>
              <a:gd name="T2" fmla="*/ 2147483647 w 139"/>
              <a:gd name="T3" fmla="*/ 2147483647 h 114"/>
              <a:gd name="T4" fmla="*/ 2147483647 w 139"/>
              <a:gd name="T5" fmla="*/ 2147483647 h 114"/>
              <a:gd name="T6" fmla="*/ 2147483647 w 139"/>
              <a:gd name="T7" fmla="*/ 2147483647 h 114"/>
              <a:gd name="T8" fmla="*/ 2147483647 w 139"/>
              <a:gd name="T9" fmla="*/ 2147483647 h 114"/>
              <a:gd name="T10" fmla="*/ 2147483647 w 139"/>
              <a:gd name="T11" fmla="*/ 2147483647 h 114"/>
              <a:gd name="T12" fmla="*/ 2147483647 w 139"/>
              <a:gd name="T13" fmla="*/ 0 h 114"/>
              <a:gd name="T14" fmla="*/ 2147483647 w 139"/>
              <a:gd name="T15" fmla="*/ 2147483647 h 114"/>
              <a:gd name="T16" fmla="*/ 2147483647 w 139"/>
              <a:gd name="T17" fmla="*/ 2147483647 h 114"/>
              <a:gd name="T18" fmla="*/ 2147483647 w 139"/>
              <a:gd name="T19" fmla="*/ 2147483647 h 114"/>
              <a:gd name="T20" fmla="*/ 2147483647 w 139"/>
              <a:gd name="T21" fmla="*/ 2147483647 h 114"/>
              <a:gd name="T22" fmla="*/ 2147483647 w 139"/>
              <a:gd name="T23" fmla="*/ 2147483647 h 114"/>
              <a:gd name="T24" fmla="*/ 2147483647 w 139"/>
              <a:gd name="T25" fmla="*/ 2147483647 h 114"/>
              <a:gd name="T26" fmla="*/ 0 w 139"/>
              <a:gd name="T27" fmla="*/ 2147483647 h 114"/>
              <a:gd name="T28" fmla="*/ 2147483647 w 139"/>
              <a:gd name="T29" fmla="*/ 2147483647 h 114"/>
              <a:gd name="T30" fmla="*/ 2147483647 w 139"/>
              <a:gd name="T31" fmla="*/ 2147483647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2" name="Freeform 286"/>
          <p:cNvSpPr>
            <a:spLocks/>
          </p:cNvSpPr>
          <p:nvPr/>
        </p:nvSpPr>
        <p:spPr bwMode="auto">
          <a:xfrm>
            <a:off x="5220470" y="3787800"/>
            <a:ext cx="127000" cy="115887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3" name="Freeform 287"/>
          <p:cNvSpPr>
            <a:spLocks/>
          </p:cNvSpPr>
          <p:nvPr/>
        </p:nvSpPr>
        <p:spPr bwMode="auto">
          <a:xfrm>
            <a:off x="5220470" y="3787800"/>
            <a:ext cx="127000" cy="115887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4" name="Freeform 288"/>
          <p:cNvSpPr>
            <a:spLocks/>
          </p:cNvSpPr>
          <p:nvPr/>
        </p:nvSpPr>
        <p:spPr bwMode="auto">
          <a:xfrm>
            <a:off x="5660208" y="4006875"/>
            <a:ext cx="119062" cy="77787"/>
          </a:xfrm>
          <a:custGeom>
            <a:avLst/>
            <a:gdLst>
              <a:gd name="T0" fmla="*/ 2147483647 w 90"/>
              <a:gd name="T1" fmla="*/ 2147483647 h 60"/>
              <a:gd name="T2" fmla="*/ 2147483647 w 90"/>
              <a:gd name="T3" fmla="*/ 2147483647 h 60"/>
              <a:gd name="T4" fmla="*/ 2147483647 w 90"/>
              <a:gd name="T5" fmla="*/ 2147483647 h 60"/>
              <a:gd name="T6" fmla="*/ 2147483647 w 90"/>
              <a:gd name="T7" fmla="*/ 2147483647 h 60"/>
              <a:gd name="T8" fmla="*/ 2147483647 w 90"/>
              <a:gd name="T9" fmla="*/ 0 h 60"/>
              <a:gd name="T10" fmla="*/ 2147483647 w 90"/>
              <a:gd name="T11" fmla="*/ 2147483647 h 60"/>
              <a:gd name="T12" fmla="*/ 2147483647 w 90"/>
              <a:gd name="T13" fmla="*/ 2147483647 h 60"/>
              <a:gd name="T14" fmla="*/ 0 w 90"/>
              <a:gd name="T15" fmla="*/ 2147483647 h 60"/>
              <a:gd name="T16" fmla="*/ 2147483647 w 90"/>
              <a:gd name="T17" fmla="*/ 2147483647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5" name="Freeform 289"/>
          <p:cNvSpPr>
            <a:spLocks/>
          </p:cNvSpPr>
          <p:nvPr/>
        </p:nvSpPr>
        <p:spPr bwMode="auto">
          <a:xfrm>
            <a:off x="5677670" y="4037037"/>
            <a:ext cx="187325" cy="217488"/>
          </a:xfrm>
          <a:custGeom>
            <a:avLst/>
            <a:gdLst>
              <a:gd name="T0" fmla="*/ 2147483647 w 24"/>
              <a:gd name="T1" fmla="*/ 2147483647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0 w 24"/>
              <a:gd name="T9" fmla="*/ 2147483647 h 28"/>
              <a:gd name="T10" fmla="*/ 2147483647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0 h 28"/>
              <a:gd name="T26" fmla="*/ 2147483647 w 24"/>
              <a:gd name="T27" fmla="*/ 0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6" name="Freeform 290"/>
          <p:cNvSpPr>
            <a:spLocks/>
          </p:cNvSpPr>
          <p:nvPr/>
        </p:nvSpPr>
        <p:spPr bwMode="auto">
          <a:xfrm>
            <a:off x="5442720" y="4176737"/>
            <a:ext cx="265113" cy="165100"/>
          </a:xfrm>
          <a:custGeom>
            <a:avLst/>
            <a:gdLst>
              <a:gd name="T0" fmla="*/ 2147483647 w 34"/>
              <a:gd name="T1" fmla="*/ 0 h 21"/>
              <a:gd name="T2" fmla="*/ 2147483647 w 34"/>
              <a:gd name="T3" fmla="*/ 2147483647 h 21"/>
              <a:gd name="T4" fmla="*/ 2147483647 w 34"/>
              <a:gd name="T5" fmla="*/ 2147483647 h 21"/>
              <a:gd name="T6" fmla="*/ 2147483647 w 34"/>
              <a:gd name="T7" fmla="*/ 2147483647 h 21"/>
              <a:gd name="T8" fmla="*/ 0 w 34"/>
              <a:gd name="T9" fmla="*/ 2147483647 h 21"/>
              <a:gd name="T10" fmla="*/ 2147483647 w 34"/>
              <a:gd name="T11" fmla="*/ 2147483647 h 21"/>
              <a:gd name="T12" fmla="*/ 2147483647 w 34"/>
              <a:gd name="T13" fmla="*/ 2147483647 h 21"/>
              <a:gd name="T14" fmla="*/ 2147483647 w 34"/>
              <a:gd name="T15" fmla="*/ 2147483647 h 21"/>
              <a:gd name="T16" fmla="*/ 2147483647 w 34"/>
              <a:gd name="T17" fmla="*/ 2147483647 h 21"/>
              <a:gd name="T18" fmla="*/ 2147483647 w 34"/>
              <a:gd name="T19" fmla="*/ 2147483647 h 21"/>
              <a:gd name="T20" fmla="*/ 2147483647 w 34"/>
              <a:gd name="T21" fmla="*/ 2147483647 h 21"/>
              <a:gd name="T22" fmla="*/ 2147483647 w 34"/>
              <a:gd name="T23" fmla="*/ 2147483647 h 21"/>
              <a:gd name="T24" fmla="*/ 2147483647 w 34"/>
              <a:gd name="T25" fmla="*/ 2147483647 h 21"/>
              <a:gd name="T26" fmla="*/ 2147483647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7" name="Freeform 291"/>
          <p:cNvSpPr>
            <a:spLocks/>
          </p:cNvSpPr>
          <p:nvPr/>
        </p:nvSpPr>
        <p:spPr bwMode="auto">
          <a:xfrm>
            <a:off x="5255395" y="3817962"/>
            <a:ext cx="492125" cy="422275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2147483647 h 54"/>
              <a:gd name="T4" fmla="*/ 2147483647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2147483647 w 63"/>
              <a:gd name="T11" fmla="*/ 2147483647 h 54"/>
              <a:gd name="T12" fmla="*/ 2147483647 w 63"/>
              <a:gd name="T13" fmla="*/ 2147483647 h 54"/>
              <a:gd name="T14" fmla="*/ 2147483647 w 63"/>
              <a:gd name="T15" fmla="*/ 2147483647 h 54"/>
              <a:gd name="T16" fmla="*/ 2147483647 w 63"/>
              <a:gd name="T17" fmla="*/ 2147483647 h 54"/>
              <a:gd name="T18" fmla="*/ 2147483647 w 63"/>
              <a:gd name="T19" fmla="*/ 2147483647 h 54"/>
              <a:gd name="T20" fmla="*/ 2147483647 w 63"/>
              <a:gd name="T21" fmla="*/ 2147483647 h 54"/>
              <a:gd name="T22" fmla="*/ 2147483647 w 63"/>
              <a:gd name="T23" fmla="*/ 2147483647 h 54"/>
              <a:gd name="T24" fmla="*/ 2147483647 w 63"/>
              <a:gd name="T25" fmla="*/ 2147483647 h 54"/>
              <a:gd name="T26" fmla="*/ 2147483647 w 63"/>
              <a:gd name="T27" fmla="*/ 2147483647 h 54"/>
              <a:gd name="T28" fmla="*/ 2147483647 w 63"/>
              <a:gd name="T29" fmla="*/ 0 h 54"/>
              <a:gd name="T30" fmla="*/ 2147483647 w 63"/>
              <a:gd name="T31" fmla="*/ 0 h 54"/>
              <a:gd name="T32" fmla="*/ 2147483647 w 63"/>
              <a:gd name="T33" fmla="*/ 2147483647 h 54"/>
              <a:gd name="T34" fmla="*/ 2147483647 w 63"/>
              <a:gd name="T35" fmla="*/ 2147483647 h 54"/>
              <a:gd name="T36" fmla="*/ 2147483647 w 63"/>
              <a:gd name="T37" fmla="*/ 2147483647 h 54"/>
              <a:gd name="T38" fmla="*/ 2147483647 w 63"/>
              <a:gd name="T39" fmla="*/ 2147483647 h 54"/>
              <a:gd name="T40" fmla="*/ 2147483647 w 63"/>
              <a:gd name="T41" fmla="*/ 2147483647 h 54"/>
              <a:gd name="T42" fmla="*/ 2147483647 w 63"/>
              <a:gd name="T43" fmla="*/ 2147483647 h 54"/>
              <a:gd name="T44" fmla="*/ 0 w 63"/>
              <a:gd name="T45" fmla="*/ 2147483647 h 54"/>
              <a:gd name="T46" fmla="*/ 2147483647 w 63"/>
              <a:gd name="T47" fmla="*/ 2147483647 h 54"/>
              <a:gd name="T48" fmla="*/ 2147483647 w 63"/>
              <a:gd name="T49" fmla="*/ 2147483647 h 54"/>
              <a:gd name="T50" fmla="*/ 2147483647 w 63"/>
              <a:gd name="T51" fmla="*/ 2147483647 h 54"/>
              <a:gd name="T52" fmla="*/ 2147483647 w 63"/>
              <a:gd name="T53" fmla="*/ 2147483647 h 54"/>
              <a:gd name="T54" fmla="*/ 2147483647 w 63"/>
              <a:gd name="T55" fmla="*/ 2147483647 h 54"/>
              <a:gd name="T56" fmla="*/ 2147483647 w 63"/>
              <a:gd name="T57" fmla="*/ 2147483647 h 54"/>
              <a:gd name="T58" fmla="*/ 2147483647 w 63"/>
              <a:gd name="T59" fmla="*/ 2147483647 h 54"/>
              <a:gd name="T60" fmla="*/ 2147483647 w 63"/>
              <a:gd name="T61" fmla="*/ 2147483647 h 54"/>
              <a:gd name="T62" fmla="*/ 2147483647 w 63"/>
              <a:gd name="T63" fmla="*/ 2147483647 h 54"/>
              <a:gd name="T64" fmla="*/ 2147483647 w 63"/>
              <a:gd name="T65" fmla="*/ 2147483647 h 54"/>
              <a:gd name="T66" fmla="*/ 2147483647 w 63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8" name="Freeform 292"/>
          <p:cNvSpPr>
            <a:spLocks/>
          </p:cNvSpPr>
          <p:nvPr/>
        </p:nvSpPr>
        <p:spPr bwMode="auto">
          <a:xfrm>
            <a:off x="5677670" y="4084662"/>
            <a:ext cx="77788" cy="92075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0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9" name="Freeform 293"/>
          <p:cNvSpPr>
            <a:spLocks/>
          </p:cNvSpPr>
          <p:nvPr/>
        </p:nvSpPr>
        <p:spPr bwMode="auto">
          <a:xfrm>
            <a:off x="5339533" y="3662387"/>
            <a:ext cx="249237" cy="250825"/>
          </a:xfrm>
          <a:custGeom>
            <a:avLst/>
            <a:gdLst>
              <a:gd name="T0" fmla="*/ 2147483647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2147483647 h 192"/>
              <a:gd name="T6" fmla="*/ 2147483647 w 192"/>
              <a:gd name="T7" fmla="*/ 2147483647 h 192"/>
              <a:gd name="T8" fmla="*/ 2147483647 w 192"/>
              <a:gd name="T9" fmla="*/ 2147483647 h 192"/>
              <a:gd name="T10" fmla="*/ 2147483647 w 192"/>
              <a:gd name="T11" fmla="*/ 0 h 192"/>
              <a:gd name="T12" fmla="*/ 2147483647 w 192"/>
              <a:gd name="T13" fmla="*/ 2147483647 h 192"/>
              <a:gd name="T14" fmla="*/ 2147483647 w 192"/>
              <a:gd name="T15" fmla="*/ 2147483647 h 192"/>
              <a:gd name="T16" fmla="*/ 2147483647 w 192"/>
              <a:gd name="T17" fmla="*/ 2147483647 h 192"/>
              <a:gd name="T18" fmla="*/ 2147483647 w 192"/>
              <a:gd name="T19" fmla="*/ 2147483647 h 192"/>
              <a:gd name="T20" fmla="*/ 2147483647 w 192"/>
              <a:gd name="T21" fmla="*/ 2147483647 h 192"/>
              <a:gd name="T22" fmla="*/ 0 w 192"/>
              <a:gd name="T23" fmla="*/ 2147483647 h 192"/>
              <a:gd name="T24" fmla="*/ 0 w 192"/>
              <a:gd name="T25" fmla="*/ 2147483647 h 192"/>
              <a:gd name="T26" fmla="*/ 2147483647 w 192"/>
              <a:gd name="T27" fmla="*/ 2147483647 h 192"/>
              <a:gd name="T28" fmla="*/ 2147483647 w 192"/>
              <a:gd name="T29" fmla="*/ 2147483647 h 192"/>
              <a:gd name="T30" fmla="*/ 2147483647 w 192"/>
              <a:gd name="T31" fmla="*/ 2147483647 h 192"/>
              <a:gd name="T32" fmla="*/ 2147483647 w 192"/>
              <a:gd name="T33" fmla="*/ 2147483647 h 192"/>
              <a:gd name="T34" fmla="*/ 2147483647 w 192"/>
              <a:gd name="T35" fmla="*/ 2147483647 h 192"/>
              <a:gd name="T36" fmla="*/ 2147483647 w 192"/>
              <a:gd name="T37" fmla="*/ 2147483647 h 192"/>
              <a:gd name="T38" fmla="*/ 2147483647 w 192"/>
              <a:gd name="T39" fmla="*/ 2147483647 h 192"/>
              <a:gd name="T40" fmla="*/ 2147483647 w 192"/>
              <a:gd name="T41" fmla="*/ 2147483647 h 192"/>
              <a:gd name="T42" fmla="*/ 2147483647 w 192"/>
              <a:gd name="T43" fmla="*/ 2147483647 h 192"/>
              <a:gd name="T44" fmla="*/ 2147483647 w 192"/>
              <a:gd name="T45" fmla="*/ 2147483647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0" name="Freeform 294"/>
          <p:cNvSpPr>
            <a:spLocks/>
          </p:cNvSpPr>
          <p:nvPr/>
        </p:nvSpPr>
        <p:spPr bwMode="auto">
          <a:xfrm>
            <a:off x="5482408" y="3594125"/>
            <a:ext cx="469900" cy="427037"/>
          </a:xfrm>
          <a:custGeom>
            <a:avLst/>
            <a:gdLst>
              <a:gd name="T0" fmla="*/ 2147483647 w 60"/>
              <a:gd name="T1" fmla="*/ 2147483647 h 55"/>
              <a:gd name="T2" fmla="*/ 2147483647 w 60"/>
              <a:gd name="T3" fmla="*/ 2147483647 h 55"/>
              <a:gd name="T4" fmla="*/ 2147483647 w 60"/>
              <a:gd name="T5" fmla="*/ 2147483647 h 55"/>
              <a:gd name="T6" fmla="*/ 2147483647 w 60"/>
              <a:gd name="T7" fmla="*/ 2147483647 h 55"/>
              <a:gd name="T8" fmla="*/ 2147483647 w 60"/>
              <a:gd name="T9" fmla="*/ 2147483647 h 55"/>
              <a:gd name="T10" fmla="*/ 2147483647 w 60"/>
              <a:gd name="T11" fmla="*/ 2147483647 h 55"/>
              <a:gd name="T12" fmla="*/ 2147483647 w 60"/>
              <a:gd name="T13" fmla="*/ 2147483647 h 55"/>
              <a:gd name="T14" fmla="*/ 2147483647 w 60"/>
              <a:gd name="T15" fmla="*/ 2147483647 h 55"/>
              <a:gd name="T16" fmla="*/ 2147483647 w 60"/>
              <a:gd name="T17" fmla="*/ 2147483647 h 55"/>
              <a:gd name="T18" fmla="*/ 2147483647 w 60"/>
              <a:gd name="T19" fmla="*/ 2147483647 h 55"/>
              <a:gd name="T20" fmla="*/ 2147483647 w 60"/>
              <a:gd name="T21" fmla="*/ 2147483647 h 55"/>
              <a:gd name="T22" fmla="*/ 2147483647 w 60"/>
              <a:gd name="T23" fmla="*/ 2147483647 h 55"/>
              <a:gd name="T24" fmla="*/ 2147483647 w 60"/>
              <a:gd name="T25" fmla="*/ 2147483647 h 55"/>
              <a:gd name="T26" fmla="*/ 2147483647 w 60"/>
              <a:gd name="T27" fmla="*/ 2147483647 h 55"/>
              <a:gd name="T28" fmla="*/ 2147483647 w 60"/>
              <a:gd name="T29" fmla="*/ 2147483647 h 55"/>
              <a:gd name="T30" fmla="*/ 2147483647 w 60"/>
              <a:gd name="T31" fmla="*/ 2147483647 h 55"/>
              <a:gd name="T32" fmla="*/ 2147483647 w 60"/>
              <a:gd name="T33" fmla="*/ 2147483647 h 55"/>
              <a:gd name="T34" fmla="*/ 2147483647 w 60"/>
              <a:gd name="T35" fmla="*/ 2147483647 h 55"/>
              <a:gd name="T36" fmla="*/ 2147483647 w 60"/>
              <a:gd name="T37" fmla="*/ 2147483647 h 55"/>
              <a:gd name="T38" fmla="*/ 2147483647 w 60"/>
              <a:gd name="T39" fmla="*/ 2147483647 h 55"/>
              <a:gd name="T40" fmla="*/ 2147483647 w 60"/>
              <a:gd name="T41" fmla="*/ 0 h 55"/>
              <a:gd name="T42" fmla="*/ 2147483647 w 60"/>
              <a:gd name="T43" fmla="*/ 2147483647 h 55"/>
              <a:gd name="T44" fmla="*/ 2147483647 w 60"/>
              <a:gd name="T45" fmla="*/ 2147483647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7 h 55"/>
              <a:gd name="T52" fmla="*/ 2147483647 w 60"/>
              <a:gd name="T53" fmla="*/ 2147483647 h 55"/>
              <a:gd name="T54" fmla="*/ 2147483647 w 60"/>
              <a:gd name="T55" fmla="*/ 2147483647 h 55"/>
              <a:gd name="T56" fmla="*/ 2147483647 w 60"/>
              <a:gd name="T57" fmla="*/ 2147483647 h 55"/>
              <a:gd name="T58" fmla="*/ 2147483647 w 60"/>
              <a:gd name="T59" fmla="*/ 2147483647 h 55"/>
              <a:gd name="T60" fmla="*/ 2147483647 w 60"/>
              <a:gd name="T61" fmla="*/ 2147483647 h 55"/>
              <a:gd name="T62" fmla="*/ 2147483647 w 60"/>
              <a:gd name="T63" fmla="*/ 2147483647 h 55"/>
              <a:gd name="T64" fmla="*/ 2147483647 w 60"/>
              <a:gd name="T65" fmla="*/ 2147483647 h 55"/>
              <a:gd name="T66" fmla="*/ 2147483647 w 60"/>
              <a:gd name="T67" fmla="*/ 2147483647 h 55"/>
              <a:gd name="T68" fmla="*/ 2147483647 w 60"/>
              <a:gd name="T69" fmla="*/ 2147483647 h 55"/>
              <a:gd name="T70" fmla="*/ 2147483647 w 60"/>
              <a:gd name="T71" fmla="*/ 2147483647 h 55"/>
              <a:gd name="T72" fmla="*/ 2147483647 w 60"/>
              <a:gd name="T73" fmla="*/ 2147483647 h 55"/>
              <a:gd name="T74" fmla="*/ 2147483647 w 60"/>
              <a:gd name="T75" fmla="*/ 2147483647 h 55"/>
              <a:gd name="T76" fmla="*/ 2147483647 w 60"/>
              <a:gd name="T77" fmla="*/ 2147483647 h 55"/>
              <a:gd name="T78" fmla="*/ 2147483647 w 60"/>
              <a:gd name="T79" fmla="*/ 2147483647 h 55"/>
              <a:gd name="T80" fmla="*/ 2147483647 w 60"/>
              <a:gd name="T81" fmla="*/ 2147483647 h 55"/>
              <a:gd name="T82" fmla="*/ 2147483647 w 60"/>
              <a:gd name="T83" fmla="*/ 2147483647 h 55"/>
              <a:gd name="T84" fmla="*/ 2147483647 w 60"/>
              <a:gd name="T85" fmla="*/ 2147483647 h 55"/>
              <a:gd name="T86" fmla="*/ 2147483647 w 60"/>
              <a:gd name="T87" fmla="*/ 2147483647 h 55"/>
              <a:gd name="T88" fmla="*/ 2147483647 w 60"/>
              <a:gd name="T89" fmla="*/ 2147483647 h 55"/>
              <a:gd name="T90" fmla="*/ 2147483647 w 60"/>
              <a:gd name="T91" fmla="*/ 2147483647 h 55"/>
              <a:gd name="T92" fmla="*/ 2147483647 w 60"/>
              <a:gd name="T93" fmla="*/ 2147483647 h 55"/>
              <a:gd name="T94" fmla="*/ 2147483647 w 60"/>
              <a:gd name="T95" fmla="*/ 2147483647 h 55"/>
              <a:gd name="T96" fmla="*/ 2147483647 w 60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1" name="Freeform 299"/>
          <p:cNvSpPr>
            <a:spLocks/>
          </p:cNvSpPr>
          <p:nvPr/>
        </p:nvSpPr>
        <p:spPr bwMode="auto">
          <a:xfrm>
            <a:off x="4890270" y="2968650"/>
            <a:ext cx="158750" cy="107950"/>
          </a:xfrm>
          <a:custGeom>
            <a:avLst/>
            <a:gdLst>
              <a:gd name="T0" fmla="*/ 2147483647 w 20"/>
              <a:gd name="T1" fmla="*/ 2147483647 h 14"/>
              <a:gd name="T2" fmla="*/ 2147483647 w 20"/>
              <a:gd name="T3" fmla="*/ 2147483647 h 14"/>
              <a:gd name="T4" fmla="*/ 2147483647 w 20"/>
              <a:gd name="T5" fmla="*/ 0 h 14"/>
              <a:gd name="T6" fmla="*/ 2147483647 w 20"/>
              <a:gd name="T7" fmla="*/ 2147483647 h 14"/>
              <a:gd name="T8" fmla="*/ 2147483647 w 20"/>
              <a:gd name="T9" fmla="*/ 0 h 14"/>
              <a:gd name="T10" fmla="*/ 2147483647 w 20"/>
              <a:gd name="T11" fmla="*/ 0 h 14"/>
              <a:gd name="T12" fmla="*/ 2147483647 w 20"/>
              <a:gd name="T13" fmla="*/ 2147483647 h 14"/>
              <a:gd name="T14" fmla="*/ 2147483647 w 20"/>
              <a:gd name="T15" fmla="*/ 2147483647 h 14"/>
              <a:gd name="T16" fmla="*/ 0 w 20"/>
              <a:gd name="T17" fmla="*/ 2147483647 h 14"/>
              <a:gd name="T18" fmla="*/ 2147483647 w 20"/>
              <a:gd name="T19" fmla="*/ 2147483647 h 14"/>
              <a:gd name="T20" fmla="*/ 2147483647 w 20"/>
              <a:gd name="T21" fmla="*/ 2147483647 h 14"/>
              <a:gd name="T22" fmla="*/ 2147483647 w 20"/>
              <a:gd name="T23" fmla="*/ 2147483647 h 14"/>
              <a:gd name="T24" fmla="*/ 2147483647 w 20"/>
              <a:gd name="T25" fmla="*/ 2147483647 h 14"/>
              <a:gd name="T26" fmla="*/ 2147483647 w 20"/>
              <a:gd name="T27" fmla="*/ 2147483647 h 14"/>
              <a:gd name="T28" fmla="*/ 2147483647 w 20"/>
              <a:gd name="T29" fmla="*/ 2147483647 h 14"/>
              <a:gd name="T30" fmla="*/ 2147483647 w 20"/>
              <a:gd name="T31" fmla="*/ 2147483647 h 14"/>
              <a:gd name="T32" fmla="*/ 2147483647 w 20"/>
              <a:gd name="T33" fmla="*/ 2147483647 h 14"/>
              <a:gd name="T34" fmla="*/ 2147483647 w 20"/>
              <a:gd name="T35" fmla="*/ 2147483647 h 14"/>
              <a:gd name="T36" fmla="*/ 2147483647 w 20"/>
              <a:gd name="T37" fmla="*/ 2147483647 h 14"/>
              <a:gd name="T38" fmla="*/ 2147483647 w 20"/>
              <a:gd name="T39" fmla="*/ 2147483647 h 14"/>
              <a:gd name="T40" fmla="*/ 2147483647 w 20"/>
              <a:gd name="T41" fmla="*/ 2147483647 h 14"/>
              <a:gd name="T42" fmla="*/ 2147483647 w 20"/>
              <a:gd name="T43" fmla="*/ 2147483647 h 14"/>
              <a:gd name="T44" fmla="*/ 2147483647 w 20"/>
              <a:gd name="T45" fmla="*/ 2147483647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2" name="Freeform 300"/>
          <p:cNvSpPr>
            <a:spLocks/>
          </p:cNvSpPr>
          <p:nvPr/>
        </p:nvSpPr>
        <p:spPr bwMode="auto">
          <a:xfrm>
            <a:off x="4960120" y="2819425"/>
            <a:ext cx="119063" cy="101600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2147483647 h 78"/>
              <a:gd name="T10" fmla="*/ 2147483647 w 90"/>
              <a:gd name="T11" fmla="*/ 0 h 78"/>
              <a:gd name="T12" fmla="*/ 2147483647 w 90"/>
              <a:gd name="T13" fmla="*/ 0 h 78"/>
              <a:gd name="T14" fmla="*/ 2147483647 w 90"/>
              <a:gd name="T15" fmla="*/ 0 h 78"/>
              <a:gd name="T16" fmla="*/ 0 w 90"/>
              <a:gd name="T17" fmla="*/ 2147483647 h 78"/>
              <a:gd name="T18" fmla="*/ 0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2147483647 w 90"/>
              <a:gd name="T31" fmla="*/ 2147483647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3" name="Freeform 301"/>
          <p:cNvSpPr>
            <a:spLocks/>
          </p:cNvSpPr>
          <p:nvPr/>
        </p:nvSpPr>
        <p:spPr bwMode="auto">
          <a:xfrm>
            <a:off x="4955358" y="2976587"/>
            <a:ext cx="233362" cy="211138"/>
          </a:xfrm>
          <a:custGeom>
            <a:avLst/>
            <a:gdLst>
              <a:gd name="T0" fmla="*/ 2147483647 w 30"/>
              <a:gd name="T1" fmla="*/ 2147483647 h 27"/>
              <a:gd name="T2" fmla="*/ 2147483647 w 30"/>
              <a:gd name="T3" fmla="*/ 2147483647 h 27"/>
              <a:gd name="T4" fmla="*/ 2147483647 w 30"/>
              <a:gd name="T5" fmla="*/ 2147483647 h 27"/>
              <a:gd name="T6" fmla="*/ 2147483647 w 30"/>
              <a:gd name="T7" fmla="*/ 2147483647 h 27"/>
              <a:gd name="T8" fmla="*/ 2147483647 w 30"/>
              <a:gd name="T9" fmla="*/ 0 h 27"/>
              <a:gd name="T10" fmla="*/ 2147483647 w 30"/>
              <a:gd name="T11" fmla="*/ 2147483647 h 27"/>
              <a:gd name="T12" fmla="*/ 2147483647 w 30"/>
              <a:gd name="T13" fmla="*/ 2147483647 h 27"/>
              <a:gd name="T14" fmla="*/ 2147483647 w 30"/>
              <a:gd name="T15" fmla="*/ 2147483647 h 27"/>
              <a:gd name="T16" fmla="*/ 2147483647 w 30"/>
              <a:gd name="T17" fmla="*/ 2147483647 h 27"/>
              <a:gd name="T18" fmla="*/ 2147483647 w 30"/>
              <a:gd name="T19" fmla="*/ 2147483647 h 27"/>
              <a:gd name="T20" fmla="*/ 2147483647 w 30"/>
              <a:gd name="T21" fmla="*/ 2147483647 h 27"/>
              <a:gd name="T22" fmla="*/ 2147483647 w 30"/>
              <a:gd name="T23" fmla="*/ 2147483647 h 27"/>
              <a:gd name="T24" fmla="*/ 2147483647 w 30"/>
              <a:gd name="T25" fmla="*/ 2147483647 h 27"/>
              <a:gd name="T26" fmla="*/ 2147483647 w 30"/>
              <a:gd name="T27" fmla="*/ 2147483647 h 27"/>
              <a:gd name="T28" fmla="*/ 2147483647 w 30"/>
              <a:gd name="T29" fmla="*/ 2147483647 h 27"/>
              <a:gd name="T30" fmla="*/ 2147483647 w 30"/>
              <a:gd name="T31" fmla="*/ 2147483647 h 27"/>
              <a:gd name="T32" fmla="*/ 0 w 30"/>
              <a:gd name="T33" fmla="*/ 2147483647 h 27"/>
              <a:gd name="T34" fmla="*/ 2147483647 w 30"/>
              <a:gd name="T35" fmla="*/ 2147483647 h 27"/>
              <a:gd name="T36" fmla="*/ 2147483647 w 30"/>
              <a:gd name="T37" fmla="*/ 2147483647 h 27"/>
              <a:gd name="T38" fmla="*/ 2147483647 w 30"/>
              <a:gd name="T39" fmla="*/ 2147483647 h 27"/>
              <a:gd name="T40" fmla="*/ 2147483647 w 30"/>
              <a:gd name="T41" fmla="*/ 2147483647 h 27"/>
              <a:gd name="T42" fmla="*/ 2147483647 w 30"/>
              <a:gd name="T43" fmla="*/ 2147483647 h 27"/>
              <a:gd name="T44" fmla="*/ 2147483647 w 30"/>
              <a:gd name="T45" fmla="*/ 2147483647 h 27"/>
              <a:gd name="T46" fmla="*/ 2147483647 w 30"/>
              <a:gd name="T47" fmla="*/ 2147483647 h 27"/>
              <a:gd name="T48" fmla="*/ 2147483647 w 30"/>
              <a:gd name="T49" fmla="*/ 2147483647 h 27"/>
              <a:gd name="T50" fmla="*/ 2147483647 w 30"/>
              <a:gd name="T51" fmla="*/ 2147483647 h 27"/>
              <a:gd name="T52" fmla="*/ 2147483647 w 30"/>
              <a:gd name="T53" fmla="*/ 2147483647 h 27"/>
              <a:gd name="T54" fmla="*/ 2147483647 w 30"/>
              <a:gd name="T55" fmla="*/ 2147483647 h 27"/>
              <a:gd name="T56" fmla="*/ 2147483647 w 30"/>
              <a:gd name="T57" fmla="*/ 2147483647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4" name="Freeform 302"/>
          <p:cNvSpPr>
            <a:spLocks/>
          </p:cNvSpPr>
          <p:nvPr/>
        </p:nvSpPr>
        <p:spPr bwMode="auto">
          <a:xfrm>
            <a:off x="4898208" y="2890862"/>
            <a:ext cx="190500" cy="107950"/>
          </a:xfrm>
          <a:custGeom>
            <a:avLst/>
            <a:gdLst>
              <a:gd name="T0" fmla="*/ 2147483647 w 24"/>
              <a:gd name="T1" fmla="*/ 2147483647 h 14"/>
              <a:gd name="T2" fmla="*/ 2147483647 w 24"/>
              <a:gd name="T3" fmla="*/ 2147483647 h 14"/>
              <a:gd name="T4" fmla="*/ 2147483647 w 24"/>
              <a:gd name="T5" fmla="*/ 2147483647 h 14"/>
              <a:gd name="T6" fmla="*/ 2147483647 w 24"/>
              <a:gd name="T7" fmla="*/ 2147483647 h 14"/>
              <a:gd name="T8" fmla="*/ 2147483647 w 24"/>
              <a:gd name="T9" fmla="*/ 2147483647 h 14"/>
              <a:gd name="T10" fmla="*/ 2147483647 w 24"/>
              <a:gd name="T11" fmla="*/ 2147483647 h 14"/>
              <a:gd name="T12" fmla="*/ 2147483647 w 24"/>
              <a:gd name="T13" fmla="*/ 2147483647 h 14"/>
              <a:gd name="T14" fmla="*/ 2147483647 w 24"/>
              <a:gd name="T15" fmla="*/ 2147483647 h 14"/>
              <a:gd name="T16" fmla="*/ 2147483647 w 24"/>
              <a:gd name="T17" fmla="*/ 2147483647 h 14"/>
              <a:gd name="T18" fmla="*/ 2147483647 w 24"/>
              <a:gd name="T19" fmla="*/ 2147483647 h 14"/>
              <a:gd name="T20" fmla="*/ 2147483647 w 24"/>
              <a:gd name="T21" fmla="*/ 2147483647 h 14"/>
              <a:gd name="T22" fmla="*/ 2147483647 w 24"/>
              <a:gd name="T23" fmla="*/ 0 h 14"/>
              <a:gd name="T24" fmla="*/ 2147483647 w 24"/>
              <a:gd name="T25" fmla="*/ 2147483647 h 14"/>
              <a:gd name="T26" fmla="*/ 2147483647 w 24"/>
              <a:gd name="T27" fmla="*/ 2147483647 h 14"/>
              <a:gd name="T28" fmla="*/ 2147483647 w 24"/>
              <a:gd name="T29" fmla="*/ 2147483647 h 14"/>
              <a:gd name="T30" fmla="*/ 2147483647 w 24"/>
              <a:gd name="T31" fmla="*/ 2147483647 h 14"/>
              <a:gd name="T32" fmla="*/ 2147483647 w 24"/>
              <a:gd name="T33" fmla="*/ 2147483647 h 14"/>
              <a:gd name="T34" fmla="*/ 2147483647 w 24"/>
              <a:gd name="T35" fmla="*/ 2147483647 h 14"/>
              <a:gd name="T36" fmla="*/ 0 w 24"/>
              <a:gd name="T37" fmla="*/ 2147483647 h 14"/>
              <a:gd name="T38" fmla="*/ 2147483647 w 24"/>
              <a:gd name="T39" fmla="*/ 2147483647 h 14"/>
              <a:gd name="T40" fmla="*/ 2147483647 w 24"/>
              <a:gd name="T41" fmla="*/ 2147483647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5" name="Freeform 303"/>
          <p:cNvSpPr>
            <a:spLocks/>
          </p:cNvSpPr>
          <p:nvPr/>
        </p:nvSpPr>
        <p:spPr bwMode="auto">
          <a:xfrm>
            <a:off x="3996508" y="4341837"/>
            <a:ext cx="188912" cy="141288"/>
          </a:xfrm>
          <a:custGeom>
            <a:avLst/>
            <a:gdLst>
              <a:gd name="T0" fmla="*/ 2147483647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2147483647 h 18"/>
              <a:gd name="T6" fmla="*/ 2147483647 w 24"/>
              <a:gd name="T7" fmla="*/ 2147483647 h 18"/>
              <a:gd name="T8" fmla="*/ 2147483647 w 24"/>
              <a:gd name="T9" fmla="*/ 2147483647 h 18"/>
              <a:gd name="T10" fmla="*/ 2147483647 w 24"/>
              <a:gd name="T11" fmla="*/ 2147483647 h 18"/>
              <a:gd name="T12" fmla="*/ 2147483647 w 24"/>
              <a:gd name="T13" fmla="*/ 2147483647 h 18"/>
              <a:gd name="T14" fmla="*/ 2147483647 w 24"/>
              <a:gd name="T15" fmla="*/ 2147483647 h 18"/>
              <a:gd name="T16" fmla="*/ 2147483647 w 24"/>
              <a:gd name="T17" fmla="*/ 2147483647 h 18"/>
              <a:gd name="T18" fmla="*/ 2147483647 w 24"/>
              <a:gd name="T19" fmla="*/ 2147483647 h 18"/>
              <a:gd name="T20" fmla="*/ 2147483647 w 24"/>
              <a:gd name="T21" fmla="*/ 2147483647 h 18"/>
              <a:gd name="T22" fmla="*/ 2147483647 w 24"/>
              <a:gd name="T23" fmla="*/ 2147483647 h 18"/>
              <a:gd name="T24" fmla="*/ 2147483647 w 24"/>
              <a:gd name="T25" fmla="*/ 2147483647 h 18"/>
              <a:gd name="T26" fmla="*/ 2147483647 w 24"/>
              <a:gd name="T27" fmla="*/ 2147483647 h 18"/>
              <a:gd name="T28" fmla="*/ 2147483647 w 24"/>
              <a:gd name="T29" fmla="*/ 2147483647 h 18"/>
              <a:gd name="T30" fmla="*/ 2147483647 w 24"/>
              <a:gd name="T31" fmla="*/ 2147483647 h 18"/>
              <a:gd name="T32" fmla="*/ 2147483647 w 24"/>
              <a:gd name="T33" fmla="*/ 0 h 18"/>
              <a:gd name="T34" fmla="*/ 2147483647 w 24"/>
              <a:gd name="T35" fmla="*/ 0 h 18"/>
              <a:gd name="T36" fmla="*/ 2147483647 w 24"/>
              <a:gd name="T37" fmla="*/ 2147483647 h 18"/>
              <a:gd name="T38" fmla="*/ 2147483647 w 24"/>
              <a:gd name="T39" fmla="*/ 2147483647 h 18"/>
              <a:gd name="T40" fmla="*/ 2147483647 w 24"/>
              <a:gd name="T41" fmla="*/ 2147483647 h 18"/>
              <a:gd name="T42" fmla="*/ 0 w 24"/>
              <a:gd name="T43" fmla="*/ 2147483647 h 18"/>
              <a:gd name="T44" fmla="*/ 2147483647 w 24"/>
              <a:gd name="T45" fmla="*/ 2147483647 h 18"/>
              <a:gd name="T46" fmla="*/ 2147483647 w 24"/>
              <a:gd name="T47" fmla="*/ 2147483647 h 18"/>
              <a:gd name="T48" fmla="*/ 2147483647 w 24"/>
              <a:gd name="T49" fmla="*/ 2147483647 h 18"/>
              <a:gd name="T50" fmla="*/ 2147483647 w 24"/>
              <a:gd name="T51" fmla="*/ 2147483647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6" name="Freeform 304"/>
          <p:cNvSpPr>
            <a:spLocks/>
          </p:cNvSpPr>
          <p:nvPr/>
        </p:nvSpPr>
        <p:spPr bwMode="auto">
          <a:xfrm>
            <a:off x="3950470" y="4240237"/>
            <a:ext cx="147638" cy="111125"/>
          </a:xfrm>
          <a:custGeom>
            <a:avLst/>
            <a:gdLst>
              <a:gd name="T0" fmla="*/ 2147483647 w 114"/>
              <a:gd name="T1" fmla="*/ 2147483647 h 85"/>
              <a:gd name="T2" fmla="*/ 2147483647 w 114"/>
              <a:gd name="T3" fmla="*/ 2147483647 h 85"/>
              <a:gd name="T4" fmla="*/ 2147483647 w 114"/>
              <a:gd name="T5" fmla="*/ 2147483647 h 85"/>
              <a:gd name="T6" fmla="*/ 2147483647 w 114"/>
              <a:gd name="T7" fmla="*/ 2147483647 h 85"/>
              <a:gd name="T8" fmla="*/ 2147483647 w 114"/>
              <a:gd name="T9" fmla="*/ 2147483647 h 85"/>
              <a:gd name="T10" fmla="*/ 2147483647 w 114"/>
              <a:gd name="T11" fmla="*/ 2147483647 h 85"/>
              <a:gd name="T12" fmla="*/ 2147483647 w 114"/>
              <a:gd name="T13" fmla="*/ 2147483647 h 85"/>
              <a:gd name="T14" fmla="*/ 2147483647 w 114"/>
              <a:gd name="T15" fmla="*/ 2147483647 h 85"/>
              <a:gd name="T16" fmla="*/ 2147483647 w 114"/>
              <a:gd name="T17" fmla="*/ 2147483647 h 85"/>
              <a:gd name="T18" fmla="*/ 2147483647 w 114"/>
              <a:gd name="T19" fmla="*/ 2147483647 h 85"/>
              <a:gd name="T20" fmla="*/ 2147483647 w 114"/>
              <a:gd name="T21" fmla="*/ 2147483647 h 85"/>
              <a:gd name="T22" fmla="*/ 2147483647 w 114"/>
              <a:gd name="T23" fmla="*/ 0 h 85"/>
              <a:gd name="T24" fmla="*/ 2147483647 w 114"/>
              <a:gd name="T25" fmla="*/ 2147483647 h 85"/>
              <a:gd name="T26" fmla="*/ 2147483647 w 114"/>
              <a:gd name="T27" fmla="*/ 2147483647 h 85"/>
              <a:gd name="T28" fmla="*/ 0 w 114"/>
              <a:gd name="T29" fmla="*/ 2147483647 h 85"/>
              <a:gd name="T30" fmla="*/ 2147483647 w 114"/>
              <a:gd name="T31" fmla="*/ 2147483647 h 85"/>
              <a:gd name="T32" fmla="*/ 2147483647 w 114"/>
              <a:gd name="T33" fmla="*/ 2147483647 h 85"/>
              <a:gd name="T34" fmla="*/ 2147483647 w 114"/>
              <a:gd name="T35" fmla="*/ 2147483647 h 85"/>
              <a:gd name="T36" fmla="*/ 2147483647 w 114"/>
              <a:gd name="T37" fmla="*/ 2147483647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7" name="Freeform 305"/>
          <p:cNvSpPr>
            <a:spLocks/>
          </p:cNvSpPr>
          <p:nvPr/>
        </p:nvSpPr>
        <p:spPr bwMode="auto">
          <a:xfrm>
            <a:off x="3958408" y="3968775"/>
            <a:ext cx="298450" cy="319087"/>
          </a:xfrm>
          <a:custGeom>
            <a:avLst/>
            <a:gdLst>
              <a:gd name="T0" fmla="*/ 2147483647 w 38"/>
              <a:gd name="T1" fmla="*/ 2147483647 h 41"/>
              <a:gd name="T2" fmla="*/ 2147483647 w 38"/>
              <a:gd name="T3" fmla="*/ 2147483647 h 41"/>
              <a:gd name="T4" fmla="*/ 2147483647 w 38"/>
              <a:gd name="T5" fmla="*/ 2147483647 h 41"/>
              <a:gd name="T6" fmla="*/ 2147483647 w 38"/>
              <a:gd name="T7" fmla="*/ 2147483647 h 41"/>
              <a:gd name="T8" fmla="*/ 2147483647 w 38"/>
              <a:gd name="T9" fmla="*/ 2147483647 h 41"/>
              <a:gd name="T10" fmla="*/ 2147483647 w 38"/>
              <a:gd name="T11" fmla="*/ 2147483647 h 41"/>
              <a:gd name="T12" fmla="*/ 2147483647 w 38"/>
              <a:gd name="T13" fmla="*/ 2147483647 h 41"/>
              <a:gd name="T14" fmla="*/ 2147483647 w 38"/>
              <a:gd name="T15" fmla="*/ 2147483647 h 41"/>
              <a:gd name="T16" fmla="*/ 2147483647 w 38"/>
              <a:gd name="T17" fmla="*/ 2147483647 h 41"/>
              <a:gd name="T18" fmla="*/ 2147483647 w 38"/>
              <a:gd name="T19" fmla="*/ 2147483647 h 41"/>
              <a:gd name="T20" fmla="*/ 2147483647 w 38"/>
              <a:gd name="T21" fmla="*/ 2147483647 h 41"/>
              <a:gd name="T22" fmla="*/ 2147483647 w 38"/>
              <a:gd name="T23" fmla="*/ 2147483647 h 41"/>
              <a:gd name="T24" fmla="*/ 2147483647 w 38"/>
              <a:gd name="T25" fmla="*/ 2147483647 h 41"/>
              <a:gd name="T26" fmla="*/ 2147483647 w 38"/>
              <a:gd name="T27" fmla="*/ 0 h 41"/>
              <a:gd name="T28" fmla="*/ 2147483647 w 38"/>
              <a:gd name="T29" fmla="*/ 2147483647 h 41"/>
              <a:gd name="T30" fmla="*/ 2147483647 w 38"/>
              <a:gd name="T31" fmla="*/ 2147483647 h 41"/>
              <a:gd name="T32" fmla="*/ 2147483647 w 38"/>
              <a:gd name="T33" fmla="*/ 2147483647 h 41"/>
              <a:gd name="T34" fmla="*/ 2147483647 w 38"/>
              <a:gd name="T35" fmla="*/ 2147483647 h 41"/>
              <a:gd name="T36" fmla="*/ 2147483647 w 38"/>
              <a:gd name="T37" fmla="*/ 2147483647 h 41"/>
              <a:gd name="T38" fmla="*/ 2147483647 w 38"/>
              <a:gd name="T39" fmla="*/ 2147483647 h 41"/>
              <a:gd name="T40" fmla="*/ 0 w 38"/>
              <a:gd name="T41" fmla="*/ 2147483647 h 41"/>
              <a:gd name="T42" fmla="*/ 2147483647 w 38"/>
              <a:gd name="T43" fmla="*/ 2147483647 h 41"/>
              <a:gd name="T44" fmla="*/ 2147483647 w 38"/>
              <a:gd name="T45" fmla="*/ 2147483647 h 41"/>
              <a:gd name="T46" fmla="*/ 2147483647 w 38"/>
              <a:gd name="T47" fmla="*/ 2147483647 h 41"/>
              <a:gd name="T48" fmla="*/ 2147483647 w 38"/>
              <a:gd name="T49" fmla="*/ 2147483647 h 41"/>
              <a:gd name="T50" fmla="*/ 2147483647 w 38"/>
              <a:gd name="T51" fmla="*/ 2147483647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8" name="Freeform 306"/>
          <p:cNvSpPr>
            <a:spLocks/>
          </p:cNvSpPr>
          <p:nvPr/>
        </p:nvSpPr>
        <p:spPr bwMode="auto">
          <a:xfrm>
            <a:off x="4985520" y="3835425"/>
            <a:ext cx="282575" cy="273050"/>
          </a:xfrm>
          <a:custGeom>
            <a:avLst/>
            <a:gdLst>
              <a:gd name="T0" fmla="*/ 0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2147483647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2147483647 h 35"/>
              <a:gd name="T12" fmla="*/ 2147483647 w 36"/>
              <a:gd name="T13" fmla="*/ 2147483647 h 35"/>
              <a:gd name="T14" fmla="*/ 2147483647 w 36"/>
              <a:gd name="T15" fmla="*/ 2147483647 h 35"/>
              <a:gd name="T16" fmla="*/ 2147483647 w 36"/>
              <a:gd name="T17" fmla="*/ 2147483647 h 35"/>
              <a:gd name="T18" fmla="*/ 2147483647 w 36"/>
              <a:gd name="T19" fmla="*/ 2147483647 h 35"/>
              <a:gd name="T20" fmla="*/ 2147483647 w 36"/>
              <a:gd name="T21" fmla="*/ 2147483647 h 35"/>
              <a:gd name="T22" fmla="*/ 2147483647 w 36"/>
              <a:gd name="T23" fmla="*/ 2147483647 h 35"/>
              <a:gd name="T24" fmla="*/ 2147483647 w 36"/>
              <a:gd name="T25" fmla="*/ 2147483647 h 35"/>
              <a:gd name="T26" fmla="*/ 2147483647 w 36"/>
              <a:gd name="T27" fmla="*/ 2147483647 h 35"/>
              <a:gd name="T28" fmla="*/ 2147483647 w 36"/>
              <a:gd name="T29" fmla="*/ 2147483647 h 35"/>
              <a:gd name="T30" fmla="*/ 2147483647 w 36"/>
              <a:gd name="T31" fmla="*/ 2147483647 h 35"/>
              <a:gd name="T32" fmla="*/ 2147483647 w 36"/>
              <a:gd name="T33" fmla="*/ 2147483647 h 35"/>
              <a:gd name="T34" fmla="*/ 2147483647 w 36"/>
              <a:gd name="T35" fmla="*/ 2147483647 h 35"/>
              <a:gd name="T36" fmla="*/ 2147483647 w 36"/>
              <a:gd name="T37" fmla="*/ 2147483647 h 35"/>
              <a:gd name="T38" fmla="*/ 2147483647 w 36"/>
              <a:gd name="T39" fmla="*/ 2147483647 h 35"/>
              <a:gd name="T40" fmla="*/ 2147483647 w 36"/>
              <a:gd name="T41" fmla="*/ 0 h 35"/>
              <a:gd name="T42" fmla="*/ 2147483647 w 36"/>
              <a:gd name="T43" fmla="*/ 0 h 35"/>
              <a:gd name="T44" fmla="*/ 2147483647 w 36"/>
              <a:gd name="T45" fmla="*/ 2147483647 h 35"/>
              <a:gd name="T46" fmla="*/ 0 w 36"/>
              <a:gd name="T47" fmla="*/ 2147483647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9" name="Freeform 307"/>
          <p:cNvSpPr>
            <a:spLocks/>
          </p:cNvSpPr>
          <p:nvPr/>
        </p:nvSpPr>
        <p:spPr bwMode="auto">
          <a:xfrm>
            <a:off x="4599758" y="3787800"/>
            <a:ext cx="409575" cy="388937"/>
          </a:xfrm>
          <a:custGeom>
            <a:avLst/>
            <a:gdLst>
              <a:gd name="T0" fmla="*/ 2147483647 w 52"/>
              <a:gd name="T1" fmla="*/ 2147483647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0 w 52"/>
              <a:gd name="T7" fmla="*/ 2147483647 h 50"/>
              <a:gd name="T8" fmla="*/ 0 w 52"/>
              <a:gd name="T9" fmla="*/ 2147483647 h 50"/>
              <a:gd name="T10" fmla="*/ 2147483647 w 52"/>
              <a:gd name="T11" fmla="*/ 2147483647 h 50"/>
              <a:gd name="T12" fmla="*/ 2147483647 w 52"/>
              <a:gd name="T13" fmla="*/ 2147483647 h 50"/>
              <a:gd name="T14" fmla="*/ 2147483647 w 52"/>
              <a:gd name="T15" fmla="*/ 2147483647 h 50"/>
              <a:gd name="T16" fmla="*/ 2147483647 w 52"/>
              <a:gd name="T17" fmla="*/ 2147483647 h 50"/>
              <a:gd name="T18" fmla="*/ 2147483647 w 52"/>
              <a:gd name="T19" fmla="*/ 2147483647 h 50"/>
              <a:gd name="T20" fmla="*/ 2147483647 w 52"/>
              <a:gd name="T21" fmla="*/ 2147483647 h 50"/>
              <a:gd name="T22" fmla="*/ 2147483647 w 52"/>
              <a:gd name="T23" fmla="*/ 2147483647 h 50"/>
              <a:gd name="T24" fmla="*/ 2147483647 w 52"/>
              <a:gd name="T25" fmla="*/ 2147483647 h 50"/>
              <a:gd name="T26" fmla="*/ 2147483647 w 52"/>
              <a:gd name="T27" fmla="*/ 2147483647 h 50"/>
              <a:gd name="T28" fmla="*/ 2147483647 w 52"/>
              <a:gd name="T29" fmla="*/ 2147483647 h 50"/>
              <a:gd name="T30" fmla="*/ 2147483647 w 52"/>
              <a:gd name="T31" fmla="*/ 2147483647 h 50"/>
              <a:gd name="T32" fmla="*/ 2147483647 w 52"/>
              <a:gd name="T33" fmla="*/ 2147483647 h 50"/>
              <a:gd name="T34" fmla="*/ 2147483647 w 52"/>
              <a:gd name="T35" fmla="*/ 2147483647 h 50"/>
              <a:gd name="T36" fmla="*/ 2147483647 w 52"/>
              <a:gd name="T37" fmla="*/ 2147483647 h 50"/>
              <a:gd name="T38" fmla="*/ 2147483647 w 52"/>
              <a:gd name="T39" fmla="*/ 2147483647 h 50"/>
              <a:gd name="T40" fmla="*/ 2147483647 w 52"/>
              <a:gd name="T41" fmla="*/ 2147483647 h 50"/>
              <a:gd name="T42" fmla="*/ 2147483647 w 52"/>
              <a:gd name="T43" fmla="*/ 2147483647 h 50"/>
              <a:gd name="T44" fmla="*/ 2147483647 w 52"/>
              <a:gd name="T45" fmla="*/ 2147483647 h 50"/>
              <a:gd name="T46" fmla="*/ 2147483647 w 52"/>
              <a:gd name="T47" fmla="*/ 2147483647 h 50"/>
              <a:gd name="T48" fmla="*/ 2147483647 w 52"/>
              <a:gd name="T49" fmla="*/ 2147483647 h 50"/>
              <a:gd name="T50" fmla="*/ 2147483647 w 52"/>
              <a:gd name="T51" fmla="*/ 2147483647 h 50"/>
              <a:gd name="T52" fmla="*/ 2147483647 w 52"/>
              <a:gd name="T53" fmla="*/ 2147483647 h 50"/>
              <a:gd name="T54" fmla="*/ 2147483647 w 52"/>
              <a:gd name="T55" fmla="*/ 2147483647 h 50"/>
              <a:gd name="T56" fmla="*/ 2147483647 w 52"/>
              <a:gd name="T57" fmla="*/ 2147483647 h 50"/>
              <a:gd name="T58" fmla="*/ 2147483647 w 52"/>
              <a:gd name="T59" fmla="*/ 2147483647 h 50"/>
              <a:gd name="T60" fmla="*/ 2147483647 w 52"/>
              <a:gd name="T61" fmla="*/ 2147483647 h 50"/>
              <a:gd name="T62" fmla="*/ 2147483647 w 52"/>
              <a:gd name="T63" fmla="*/ 2147483647 h 50"/>
              <a:gd name="T64" fmla="*/ 2147483647 w 52"/>
              <a:gd name="T65" fmla="*/ 2147483647 h 50"/>
              <a:gd name="T66" fmla="*/ 2147483647 w 52"/>
              <a:gd name="T67" fmla="*/ 0 h 50"/>
              <a:gd name="T68" fmla="*/ 2147483647 w 52"/>
              <a:gd name="T69" fmla="*/ 2147483647 h 50"/>
              <a:gd name="T70" fmla="*/ 2147483647 w 52"/>
              <a:gd name="T71" fmla="*/ 2147483647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0" name="Freeform 308"/>
          <p:cNvSpPr>
            <a:spLocks/>
          </p:cNvSpPr>
          <p:nvPr/>
        </p:nvSpPr>
        <p:spPr bwMode="auto">
          <a:xfrm>
            <a:off x="4560070" y="3671912"/>
            <a:ext cx="103188" cy="193675"/>
          </a:xfrm>
          <a:custGeom>
            <a:avLst/>
            <a:gdLst>
              <a:gd name="T0" fmla="*/ 2147483647 w 78"/>
              <a:gd name="T1" fmla="*/ 2147483647 h 150"/>
              <a:gd name="T2" fmla="*/ 2147483647 w 78"/>
              <a:gd name="T3" fmla="*/ 2147483647 h 150"/>
              <a:gd name="T4" fmla="*/ 2147483647 w 78"/>
              <a:gd name="T5" fmla="*/ 2147483647 h 150"/>
              <a:gd name="T6" fmla="*/ 0 w 78"/>
              <a:gd name="T7" fmla="*/ 2147483647 h 150"/>
              <a:gd name="T8" fmla="*/ 0 w 78"/>
              <a:gd name="T9" fmla="*/ 2147483647 h 150"/>
              <a:gd name="T10" fmla="*/ 2147483647 w 78"/>
              <a:gd name="T11" fmla="*/ 2147483647 h 150"/>
              <a:gd name="T12" fmla="*/ 2147483647 w 78"/>
              <a:gd name="T13" fmla="*/ 2147483647 h 150"/>
              <a:gd name="T14" fmla="*/ 2147483647 w 78"/>
              <a:gd name="T15" fmla="*/ 2147483647 h 150"/>
              <a:gd name="T16" fmla="*/ 2147483647 w 78"/>
              <a:gd name="T17" fmla="*/ 2147483647 h 150"/>
              <a:gd name="T18" fmla="*/ 2147483647 w 78"/>
              <a:gd name="T19" fmla="*/ 2147483647 h 150"/>
              <a:gd name="T20" fmla="*/ 2147483647 w 78"/>
              <a:gd name="T21" fmla="*/ 2147483647 h 150"/>
              <a:gd name="T22" fmla="*/ 2147483647 w 78"/>
              <a:gd name="T23" fmla="*/ 2147483647 h 150"/>
              <a:gd name="T24" fmla="*/ 2147483647 w 78"/>
              <a:gd name="T25" fmla="*/ 2147483647 h 150"/>
              <a:gd name="T26" fmla="*/ 2147483647 w 78"/>
              <a:gd name="T27" fmla="*/ 2147483647 h 150"/>
              <a:gd name="T28" fmla="*/ 2147483647 w 78"/>
              <a:gd name="T29" fmla="*/ 2147483647 h 150"/>
              <a:gd name="T30" fmla="*/ 2147483647 w 78"/>
              <a:gd name="T31" fmla="*/ 2147483647 h 150"/>
              <a:gd name="T32" fmla="*/ 2147483647 w 78"/>
              <a:gd name="T33" fmla="*/ 2147483647 h 150"/>
              <a:gd name="T34" fmla="*/ 2147483647 w 78"/>
              <a:gd name="T35" fmla="*/ 2147483647 h 150"/>
              <a:gd name="T36" fmla="*/ 2147483647 w 78"/>
              <a:gd name="T37" fmla="*/ 0 h 150"/>
              <a:gd name="T38" fmla="*/ 2147483647 w 78"/>
              <a:gd name="T39" fmla="*/ 0 h 150"/>
              <a:gd name="T40" fmla="*/ 2147483647 w 78"/>
              <a:gd name="T41" fmla="*/ 2147483647 h 150"/>
              <a:gd name="T42" fmla="*/ 2147483647 w 78"/>
              <a:gd name="T43" fmla="*/ 2147483647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1" name="Freeform 309"/>
          <p:cNvSpPr>
            <a:spLocks/>
          </p:cNvSpPr>
          <p:nvPr/>
        </p:nvSpPr>
        <p:spPr bwMode="auto">
          <a:xfrm>
            <a:off x="4053658" y="3717950"/>
            <a:ext cx="296862" cy="227012"/>
          </a:xfrm>
          <a:custGeom>
            <a:avLst/>
            <a:gdLst>
              <a:gd name="T0" fmla="*/ 2147483647 w 228"/>
              <a:gd name="T1" fmla="*/ 2147483647 h 174"/>
              <a:gd name="T2" fmla="*/ 2147483647 w 228"/>
              <a:gd name="T3" fmla="*/ 2147483647 h 174"/>
              <a:gd name="T4" fmla="*/ 2147483647 w 228"/>
              <a:gd name="T5" fmla="*/ 2147483647 h 174"/>
              <a:gd name="T6" fmla="*/ 2147483647 w 228"/>
              <a:gd name="T7" fmla="*/ 2147483647 h 174"/>
              <a:gd name="T8" fmla="*/ 2147483647 w 228"/>
              <a:gd name="T9" fmla="*/ 2147483647 h 174"/>
              <a:gd name="T10" fmla="*/ 2147483647 w 228"/>
              <a:gd name="T11" fmla="*/ 2147483647 h 174"/>
              <a:gd name="T12" fmla="*/ 2147483647 w 228"/>
              <a:gd name="T13" fmla="*/ 2147483647 h 174"/>
              <a:gd name="T14" fmla="*/ 2147483647 w 228"/>
              <a:gd name="T15" fmla="*/ 2147483647 h 174"/>
              <a:gd name="T16" fmla="*/ 2147483647 w 228"/>
              <a:gd name="T17" fmla="*/ 2147483647 h 174"/>
              <a:gd name="T18" fmla="*/ 2147483647 w 228"/>
              <a:gd name="T19" fmla="*/ 2147483647 h 174"/>
              <a:gd name="T20" fmla="*/ 2147483647 w 228"/>
              <a:gd name="T21" fmla="*/ 2147483647 h 174"/>
              <a:gd name="T22" fmla="*/ 2147483647 w 228"/>
              <a:gd name="T23" fmla="*/ 2147483647 h 174"/>
              <a:gd name="T24" fmla="*/ 2147483647 w 228"/>
              <a:gd name="T25" fmla="*/ 2147483647 h 174"/>
              <a:gd name="T26" fmla="*/ 2147483647 w 228"/>
              <a:gd name="T27" fmla="*/ 0 h 174"/>
              <a:gd name="T28" fmla="*/ 2147483647 w 228"/>
              <a:gd name="T29" fmla="*/ 2147483647 h 174"/>
              <a:gd name="T30" fmla="*/ 2147483647 w 228"/>
              <a:gd name="T31" fmla="*/ 2147483647 h 174"/>
              <a:gd name="T32" fmla="*/ 2147483647 w 228"/>
              <a:gd name="T33" fmla="*/ 2147483647 h 174"/>
              <a:gd name="T34" fmla="*/ 2147483647 w 228"/>
              <a:gd name="T35" fmla="*/ 2147483647 h 174"/>
              <a:gd name="T36" fmla="*/ 2147483647 w 228"/>
              <a:gd name="T37" fmla="*/ 2147483647 h 174"/>
              <a:gd name="T38" fmla="*/ 0 w 228"/>
              <a:gd name="T39" fmla="*/ 2147483647 h 174"/>
              <a:gd name="T40" fmla="*/ 2147483647 w 228"/>
              <a:gd name="T41" fmla="*/ 2147483647 h 174"/>
              <a:gd name="T42" fmla="*/ 2147483647 w 228"/>
              <a:gd name="T43" fmla="*/ 2147483647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2" name="Freeform 310"/>
          <p:cNvSpPr>
            <a:spLocks/>
          </p:cNvSpPr>
          <p:nvPr/>
        </p:nvSpPr>
        <p:spPr bwMode="auto">
          <a:xfrm>
            <a:off x="3964758" y="3944962"/>
            <a:ext cx="204787" cy="177800"/>
          </a:xfrm>
          <a:custGeom>
            <a:avLst/>
            <a:gdLst>
              <a:gd name="T0" fmla="*/ 2147483647 w 26"/>
              <a:gd name="T1" fmla="*/ 2147483647 h 23"/>
              <a:gd name="T2" fmla="*/ 2147483647 w 26"/>
              <a:gd name="T3" fmla="*/ 2147483647 h 23"/>
              <a:gd name="T4" fmla="*/ 2147483647 w 26"/>
              <a:gd name="T5" fmla="*/ 2147483647 h 23"/>
              <a:gd name="T6" fmla="*/ 2147483647 w 26"/>
              <a:gd name="T7" fmla="*/ 2147483647 h 23"/>
              <a:gd name="T8" fmla="*/ 2147483647 w 26"/>
              <a:gd name="T9" fmla="*/ 2147483647 h 23"/>
              <a:gd name="T10" fmla="*/ 2147483647 w 26"/>
              <a:gd name="T11" fmla="*/ 2147483647 h 23"/>
              <a:gd name="T12" fmla="*/ 2147483647 w 26"/>
              <a:gd name="T13" fmla="*/ 0 h 23"/>
              <a:gd name="T14" fmla="*/ 2147483647 w 26"/>
              <a:gd name="T15" fmla="*/ 0 h 23"/>
              <a:gd name="T16" fmla="*/ 2147483647 w 26"/>
              <a:gd name="T17" fmla="*/ 2147483647 h 23"/>
              <a:gd name="T18" fmla="*/ 2147483647 w 26"/>
              <a:gd name="T19" fmla="*/ 2147483647 h 23"/>
              <a:gd name="T20" fmla="*/ 0 w 26"/>
              <a:gd name="T21" fmla="*/ 2147483647 h 23"/>
              <a:gd name="T22" fmla="*/ 2147483647 w 26"/>
              <a:gd name="T23" fmla="*/ 2147483647 h 23"/>
              <a:gd name="T24" fmla="*/ 2147483647 w 26"/>
              <a:gd name="T25" fmla="*/ 2147483647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3" name="Freeform 311"/>
          <p:cNvSpPr>
            <a:spLocks/>
          </p:cNvSpPr>
          <p:nvPr/>
        </p:nvSpPr>
        <p:spPr bwMode="auto">
          <a:xfrm>
            <a:off x="3974283" y="4341837"/>
            <a:ext cx="61912" cy="47625"/>
          </a:xfrm>
          <a:custGeom>
            <a:avLst/>
            <a:gdLst>
              <a:gd name="T0" fmla="*/ 2147483647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2147483647 w 48"/>
              <a:gd name="T7" fmla="*/ 0 h 36"/>
              <a:gd name="T8" fmla="*/ 2147483647 w 48"/>
              <a:gd name="T9" fmla="*/ 2147483647 h 36"/>
              <a:gd name="T10" fmla="*/ 0 w 48"/>
              <a:gd name="T11" fmla="*/ 2147483647 h 36"/>
              <a:gd name="T12" fmla="*/ 2147483647 w 48"/>
              <a:gd name="T13" fmla="*/ 2147483647 h 36"/>
              <a:gd name="T14" fmla="*/ 2147483647 w 48"/>
              <a:gd name="T15" fmla="*/ 2147483647 h 36"/>
              <a:gd name="T16" fmla="*/ 2147483647 w 48"/>
              <a:gd name="T17" fmla="*/ 214748364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4" name="Freeform 312"/>
          <p:cNvSpPr>
            <a:spLocks/>
          </p:cNvSpPr>
          <p:nvPr/>
        </p:nvSpPr>
        <p:spPr bwMode="auto">
          <a:xfrm>
            <a:off x="4923608" y="4070375"/>
            <a:ext cx="406400" cy="498475"/>
          </a:xfrm>
          <a:custGeom>
            <a:avLst/>
            <a:gdLst>
              <a:gd name="T0" fmla="*/ 2147483647 w 52"/>
              <a:gd name="T1" fmla="*/ 2147483647 h 64"/>
              <a:gd name="T2" fmla="*/ 2147483647 w 52"/>
              <a:gd name="T3" fmla="*/ 2147483647 h 64"/>
              <a:gd name="T4" fmla="*/ 2147483647 w 52"/>
              <a:gd name="T5" fmla="*/ 2147483647 h 64"/>
              <a:gd name="T6" fmla="*/ 2147483647 w 52"/>
              <a:gd name="T7" fmla="*/ 2147483647 h 64"/>
              <a:gd name="T8" fmla="*/ 2147483647 w 52"/>
              <a:gd name="T9" fmla="*/ 2147483647 h 64"/>
              <a:gd name="T10" fmla="*/ 2147483647 w 52"/>
              <a:gd name="T11" fmla="*/ 2147483647 h 64"/>
              <a:gd name="T12" fmla="*/ 2147483647 w 52"/>
              <a:gd name="T13" fmla="*/ 2147483647 h 64"/>
              <a:gd name="T14" fmla="*/ 2147483647 w 52"/>
              <a:gd name="T15" fmla="*/ 2147483647 h 64"/>
              <a:gd name="T16" fmla="*/ 2147483647 w 52"/>
              <a:gd name="T17" fmla="*/ 2147483647 h 64"/>
              <a:gd name="T18" fmla="*/ 0 w 52"/>
              <a:gd name="T19" fmla="*/ 2147483647 h 64"/>
              <a:gd name="T20" fmla="*/ 2147483647 w 52"/>
              <a:gd name="T21" fmla="*/ 2147483647 h 64"/>
              <a:gd name="T22" fmla="*/ 2147483647 w 52"/>
              <a:gd name="T23" fmla="*/ 2147483647 h 64"/>
              <a:gd name="T24" fmla="*/ 2147483647 w 52"/>
              <a:gd name="T25" fmla="*/ 2147483647 h 64"/>
              <a:gd name="T26" fmla="*/ 2147483647 w 52"/>
              <a:gd name="T27" fmla="*/ 2147483647 h 64"/>
              <a:gd name="T28" fmla="*/ 2147483647 w 52"/>
              <a:gd name="T29" fmla="*/ 2147483647 h 64"/>
              <a:gd name="T30" fmla="*/ 2147483647 w 52"/>
              <a:gd name="T31" fmla="*/ 2147483647 h 64"/>
              <a:gd name="T32" fmla="*/ 2147483647 w 52"/>
              <a:gd name="T33" fmla="*/ 2147483647 h 64"/>
              <a:gd name="T34" fmla="*/ 2147483647 w 52"/>
              <a:gd name="T35" fmla="*/ 2147483647 h 64"/>
              <a:gd name="T36" fmla="*/ 2147483647 w 52"/>
              <a:gd name="T37" fmla="*/ 2147483647 h 64"/>
              <a:gd name="T38" fmla="*/ 2147483647 w 52"/>
              <a:gd name="T39" fmla="*/ 2147483647 h 64"/>
              <a:gd name="T40" fmla="*/ 2147483647 w 52"/>
              <a:gd name="T41" fmla="*/ 2147483647 h 64"/>
              <a:gd name="T42" fmla="*/ 2147483647 w 52"/>
              <a:gd name="T43" fmla="*/ 2147483647 h 64"/>
              <a:gd name="T44" fmla="*/ 2147483647 w 52"/>
              <a:gd name="T45" fmla="*/ 2147483647 h 64"/>
              <a:gd name="T46" fmla="*/ 2147483647 w 52"/>
              <a:gd name="T47" fmla="*/ 2147483647 h 64"/>
              <a:gd name="T48" fmla="*/ 2147483647 w 52"/>
              <a:gd name="T49" fmla="*/ 2147483647 h 64"/>
              <a:gd name="T50" fmla="*/ 2147483647 w 52"/>
              <a:gd name="T51" fmla="*/ 2147483647 h 64"/>
              <a:gd name="T52" fmla="*/ 2147483647 w 52"/>
              <a:gd name="T53" fmla="*/ 2147483647 h 64"/>
              <a:gd name="T54" fmla="*/ 2147483647 w 52"/>
              <a:gd name="T55" fmla="*/ 2147483647 h 64"/>
              <a:gd name="T56" fmla="*/ 2147483647 w 52"/>
              <a:gd name="T57" fmla="*/ 2147483647 h 64"/>
              <a:gd name="T58" fmla="*/ 2147483647 w 52"/>
              <a:gd name="T59" fmla="*/ 2147483647 h 64"/>
              <a:gd name="T60" fmla="*/ 2147483647 w 52"/>
              <a:gd name="T61" fmla="*/ 2147483647 h 64"/>
              <a:gd name="T62" fmla="*/ 2147483647 w 52"/>
              <a:gd name="T63" fmla="*/ 2147483647 h 64"/>
              <a:gd name="T64" fmla="*/ 2147483647 w 52"/>
              <a:gd name="T65" fmla="*/ 2147483647 h 64"/>
              <a:gd name="T66" fmla="*/ 2147483647 w 52"/>
              <a:gd name="T67" fmla="*/ 2147483647 h 64"/>
              <a:gd name="T68" fmla="*/ 2147483647 w 52"/>
              <a:gd name="T69" fmla="*/ 2147483647 h 64"/>
              <a:gd name="T70" fmla="*/ 2147483647 w 52"/>
              <a:gd name="T71" fmla="*/ 0 h 64"/>
              <a:gd name="T72" fmla="*/ 2147483647 w 52"/>
              <a:gd name="T73" fmla="*/ 2147483647 h 64"/>
              <a:gd name="T74" fmla="*/ 2147483647 w 52"/>
              <a:gd name="T75" fmla="*/ 2147483647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5" name="Freeform 313"/>
          <p:cNvSpPr>
            <a:spLocks/>
          </p:cNvSpPr>
          <p:nvPr/>
        </p:nvSpPr>
        <p:spPr bwMode="auto">
          <a:xfrm>
            <a:off x="4169545" y="4397400"/>
            <a:ext cx="149225" cy="147637"/>
          </a:xfrm>
          <a:custGeom>
            <a:avLst/>
            <a:gdLst>
              <a:gd name="T0" fmla="*/ 2147483647 w 19"/>
              <a:gd name="T1" fmla="*/ 2147483647 h 19"/>
              <a:gd name="T2" fmla="*/ 2147483647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2147483647 w 19"/>
              <a:gd name="T9" fmla="*/ 2147483647 h 19"/>
              <a:gd name="T10" fmla="*/ 2147483647 w 19"/>
              <a:gd name="T11" fmla="*/ 2147483647 h 19"/>
              <a:gd name="T12" fmla="*/ 2147483647 w 19"/>
              <a:gd name="T13" fmla="*/ 0 h 19"/>
              <a:gd name="T14" fmla="*/ 2147483647 w 19"/>
              <a:gd name="T15" fmla="*/ 0 h 19"/>
              <a:gd name="T16" fmla="*/ 2147483647 w 19"/>
              <a:gd name="T17" fmla="*/ 0 h 19"/>
              <a:gd name="T18" fmla="*/ 2147483647 w 19"/>
              <a:gd name="T19" fmla="*/ 2147483647 h 19"/>
              <a:gd name="T20" fmla="*/ 2147483647 w 19"/>
              <a:gd name="T21" fmla="*/ 2147483647 h 19"/>
              <a:gd name="T22" fmla="*/ 2147483647 w 19"/>
              <a:gd name="T23" fmla="*/ 2147483647 h 19"/>
              <a:gd name="T24" fmla="*/ 2147483647 w 19"/>
              <a:gd name="T25" fmla="*/ 2147483647 h 19"/>
              <a:gd name="T26" fmla="*/ 0 w 19"/>
              <a:gd name="T27" fmla="*/ 2147483647 h 19"/>
              <a:gd name="T28" fmla="*/ 2147483647 w 19"/>
              <a:gd name="T29" fmla="*/ 2147483647 h 19"/>
              <a:gd name="T30" fmla="*/ 2147483647 w 19"/>
              <a:gd name="T31" fmla="*/ 2147483647 h 19"/>
              <a:gd name="T32" fmla="*/ 2147483647 w 19"/>
              <a:gd name="T33" fmla="*/ 2147483647 h 19"/>
              <a:gd name="T34" fmla="*/ 2147483647 w 19"/>
              <a:gd name="T35" fmla="*/ 2147483647 h 19"/>
              <a:gd name="T36" fmla="*/ 2147483647 w 19"/>
              <a:gd name="T37" fmla="*/ 2147483647 h 19"/>
              <a:gd name="T38" fmla="*/ 2147483647 w 19"/>
              <a:gd name="T39" fmla="*/ 2147483647 h 19"/>
              <a:gd name="T40" fmla="*/ 2147483647 w 19"/>
              <a:gd name="T41" fmla="*/ 2147483647 h 19"/>
              <a:gd name="T42" fmla="*/ 2147483647 w 19"/>
              <a:gd name="T43" fmla="*/ 2147483647 h 19"/>
              <a:gd name="T44" fmla="*/ 2147483647 w 19"/>
              <a:gd name="T45" fmla="*/ 2147483647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6" name="Freeform 314"/>
          <p:cNvSpPr>
            <a:spLocks/>
          </p:cNvSpPr>
          <p:nvPr/>
        </p:nvSpPr>
        <p:spPr bwMode="auto">
          <a:xfrm>
            <a:off x="4093345" y="4452962"/>
            <a:ext cx="106363" cy="92075"/>
          </a:xfrm>
          <a:custGeom>
            <a:avLst/>
            <a:gdLst>
              <a:gd name="T0" fmla="*/ 2147483647 w 14"/>
              <a:gd name="T1" fmla="*/ 2147483647 h 12"/>
              <a:gd name="T2" fmla="*/ 2147483647 w 14"/>
              <a:gd name="T3" fmla="*/ 2147483647 h 12"/>
              <a:gd name="T4" fmla="*/ 2147483647 w 14"/>
              <a:gd name="T5" fmla="*/ 2147483647 h 12"/>
              <a:gd name="T6" fmla="*/ 2147483647 w 14"/>
              <a:gd name="T7" fmla="*/ 2147483647 h 12"/>
              <a:gd name="T8" fmla="*/ 2147483647 w 14"/>
              <a:gd name="T9" fmla="*/ 2147483647 h 12"/>
              <a:gd name="T10" fmla="*/ 2147483647 w 14"/>
              <a:gd name="T11" fmla="*/ 0 h 12"/>
              <a:gd name="T12" fmla="*/ 2147483647 w 14"/>
              <a:gd name="T13" fmla="*/ 2147483647 h 12"/>
              <a:gd name="T14" fmla="*/ 2147483647 w 14"/>
              <a:gd name="T15" fmla="*/ 2147483647 h 12"/>
              <a:gd name="T16" fmla="*/ 0 w 14"/>
              <a:gd name="T17" fmla="*/ 2147483647 h 12"/>
              <a:gd name="T18" fmla="*/ 2147483647 w 14"/>
              <a:gd name="T19" fmla="*/ 2147483647 h 12"/>
              <a:gd name="T20" fmla="*/ 2147483647 w 14"/>
              <a:gd name="T21" fmla="*/ 2147483647 h 12"/>
              <a:gd name="T22" fmla="*/ 2147483647 w 14"/>
              <a:gd name="T23" fmla="*/ 2147483647 h 12"/>
              <a:gd name="T24" fmla="*/ 2147483647 w 14"/>
              <a:gd name="T25" fmla="*/ 2147483647 h 12"/>
              <a:gd name="T26" fmla="*/ 2147483647 w 14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7" name="Freeform 315"/>
          <p:cNvSpPr>
            <a:spLocks/>
          </p:cNvSpPr>
          <p:nvPr/>
        </p:nvSpPr>
        <p:spPr bwMode="auto">
          <a:xfrm>
            <a:off x="4044133" y="4421212"/>
            <a:ext cx="79375" cy="69850"/>
          </a:xfrm>
          <a:custGeom>
            <a:avLst/>
            <a:gdLst>
              <a:gd name="T0" fmla="*/ 2147483647 w 60"/>
              <a:gd name="T1" fmla="*/ 2147483647 h 54"/>
              <a:gd name="T2" fmla="*/ 2147483647 w 60"/>
              <a:gd name="T3" fmla="*/ 2147483647 h 54"/>
              <a:gd name="T4" fmla="*/ 2147483647 w 60"/>
              <a:gd name="T5" fmla="*/ 2147483647 h 54"/>
              <a:gd name="T6" fmla="*/ 2147483647 w 60"/>
              <a:gd name="T7" fmla="*/ 0 h 54"/>
              <a:gd name="T8" fmla="*/ 2147483647 w 60"/>
              <a:gd name="T9" fmla="*/ 0 h 54"/>
              <a:gd name="T10" fmla="*/ 2147483647 w 60"/>
              <a:gd name="T11" fmla="*/ 2147483647 h 54"/>
              <a:gd name="T12" fmla="*/ 0 w 60"/>
              <a:gd name="T13" fmla="*/ 2147483647 h 54"/>
              <a:gd name="T14" fmla="*/ 2147483647 w 60"/>
              <a:gd name="T15" fmla="*/ 2147483647 h 54"/>
              <a:gd name="T16" fmla="*/ 2147483647 w 60"/>
              <a:gd name="T17" fmla="*/ 2147483647 h 54"/>
              <a:gd name="T18" fmla="*/ 2147483647 w 60"/>
              <a:gd name="T19" fmla="*/ 2147483647 h 54"/>
              <a:gd name="T20" fmla="*/ 2147483647 w 60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8" name="Rectangle 316"/>
          <p:cNvSpPr>
            <a:spLocks noChangeArrowheads="1"/>
          </p:cNvSpPr>
          <p:nvPr/>
        </p:nvSpPr>
        <p:spPr bwMode="auto">
          <a:xfrm>
            <a:off x="4160020" y="3944962"/>
            <a:ext cx="9525" cy="23813"/>
          </a:xfrm>
          <a:prstGeom prst="rect">
            <a:avLst/>
          </a:pr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9" name="Freeform 317"/>
          <p:cNvSpPr>
            <a:spLocks/>
          </p:cNvSpPr>
          <p:nvPr/>
        </p:nvSpPr>
        <p:spPr bwMode="auto">
          <a:xfrm>
            <a:off x="4160020" y="3671912"/>
            <a:ext cx="512763" cy="504825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0" name="Freeform 318"/>
          <p:cNvSpPr>
            <a:spLocks/>
          </p:cNvSpPr>
          <p:nvPr/>
        </p:nvSpPr>
        <p:spPr bwMode="auto">
          <a:xfrm>
            <a:off x="4160020" y="3671912"/>
            <a:ext cx="512763" cy="504825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1" name="Freeform 327"/>
          <p:cNvSpPr>
            <a:spLocks/>
          </p:cNvSpPr>
          <p:nvPr/>
        </p:nvSpPr>
        <p:spPr bwMode="auto">
          <a:xfrm>
            <a:off x="5620520" y="3662387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7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2" name="Freeform 328"/>
          <p:cNvSpPr>
            <a:spLocks/>
          </p:cNvSpPr>
          <p:nvPr/>
        </p:nvSpPr>
        <p:spPr bwMode="auto">
          <a:xfrm>
            <a:off x="5584008" y="3624287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7 w 12"/>
              <a:gd name="T3" fmla="*/ 2147483647 h 18"/>
              <a:gd name="T4" fmla="*/ 2147483647 w 12"/>
              <a:gd name="T5" fmla="*/ 2147483647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3" name="Freeform 334"/>
          <p:cNvSpPr>
            <a:spLocks/>
          </p:cNvSpPr>
          <p:nvPr/>
        </p:nvSpPr>
        <p:spPr bwMode="auto">
          <a:xfrm>
            <a:off x="4890270" y="2211412"/>
            <a:ext cx="266700" cy="585788"/>
          </a:xfrm>
          <a:custGeom>
            <a:avLst/>
            <a:gdLst>
              <a:gd name="T0" fmla="*/ 2147483647 w 34"/>
              <a:gd name="T1" fmla="*/ 2147483647 h 75"/>
              <a:gd name="T2" fmla="*/ 2147483647 w 34"/>
              <a:gd name="T3" fmla="*/ 2147483647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2147483647 w 34"/>
              <a:gd name="T21" fmla="*/ 2147483647 h 75"/>
              <a:gd name="T22" fmla="*/ 2147483647 w 34"/>
              <a:gd name="T23" fmla="*/ 2147483647 h 75"/>
              <a:gd name="T24" fmla="*/ 2147483647 w 34"/>
              <a:gd name="T25" fmla="*/ 2147483647 h 75"/>
              <a:gd name="T26" fmla="*/ 2147483647 w 34"/>
              <a:gd name="T27" fmla="*/ 2147483647 h 75"/>
              <a:gd name="T28" fmla="*/ 2147483647 w 34"/>
              <a:gd name="T29" fmla="*/ 2147483647 h 75"/>
              <a:gd name="T30" fmla="*/ 2147483647 w 34"/>
              <a:gd name="T31" fmla="*/ 2147483647 h 75"/>
              <a:gd name="T32" fmla="*/ 2147483647 w 34"/>
              <a:gd name="T33" fmla="*/ 2147483647 h 75"/>
              <a:gd name="T34" fmla="*/ 2147483647 w 34"/>
              <a:gd name="T35" fmla="*/ 2147483647 h 75"/>
              <a:gd name="T36" fmla="*/ 2147483647 w 34"/>
              <a:gd name="T37" fmla="*/ 2147483647 h 75"/>
              <a:gd name="T38" fmla="*/ 2147483647 w 34"/>
              <a:gd name="T39" fmla="*/ 2147483647 h 75"/>
              <a:gd name="T40" fmla="*/ 2147483647 w 34"/>
              <a:gd name="T41" fmla="*/ 2147483647 h 75"/>
              <a:gd name="T42" fmla="*/ 2147483647 w 34"/>
              <a:gd name="T43" fmla="*/ 0 h 75"/>
              <a:gd name="T44" fmla="*/ 2147483647 w 34"/>
              <a:gd name="T45" fmla="*/ 2147483647 h 75"/>
              <a:gd name="T46" fmla="*/ 2147483647 w 34"/>
              <a:gd name="T47" fmla="*/ 2147483647 h 75"/>
              <a:gd name="T48" fmla="*/ 2147483647 w 34"/>
              <a:gd name="T49" fmla="*/ 2147483647 h 75"/>
              <a:gd name="T50" fmla="*/ 2147483647 w 34"/>
              <a:gd name="T51" fmla="*/ 2147483647 h 75"/>
              <a:gd name="T52" fmla="*/ 2147483647 w 34"/>
              <a:gd name="T53" fmla="*/ 2147483647 h 75"/>
              <a:gd name="T54" fmla="*/ 2147483647 w 34"/>
              <a:gd name="T55" fmla="*/ 2147483647 h 75"/>
              <a:gd name="T56" fmla="*/ 2147483647 w 34"/>
              <a:gd name="T57" fmla="*/ 2147483647 h 75"/>
              <a:gd name="T58" fmla="*/ 2147483647 w 34"/>
              <a:gd name="T59" fmla="*/ 2147483647 h 75"/>
              <a:gd name="T60" fmla="*/ 2147483647 w 34"/>
              <a:gd name="T61" fmla="*/ 2147483647 h 75"/>
              <a:gd name="T62" fmla="*/ 2147483647 w 34"/>
              <a:gd name="T63" fmla="*/ 2147483647 h 75"/>
              <a:gd name="T64" fmla="*/ 0 w 34"/>
              <a:gd name="T65" fmla="*/ 2147483647 h 75"/>
              <a:gd name="T66" fmla="*/ 2147483647 w 34"/>
              <a:gd name="T67" fmla="*/ 2147483647 h 75"/>
              <a:gd name="T68" fmla="*/ 2147483647 w 34"/>
              <a:gd name="T69" fmla="*/ 2147483647 h 75"/>
              <a:gd name="T70" fmla="*/ 2147483647 w 34"/>
              <a:gd name="T71" fmla="*/ 2147483647 h 75"/>
              <a:gd name="T72" fmla="*/ 2147483647 w 34"/>
              <a:gd name="T73" fmla="*/ 2147483647 h 75"/>
              <a:gd name="T74" fmla="*/ 2147483647 w 34"/>
              <a:gd name="T75" fmla="*/ 2147483647 h 75"/>
              <a:gd name="T76" fmla="*/ 2147483647 w 34"/>
              <a:gd name="T77" fmla="*/ 2147483647 h 75"/>
              <a:gd name="T78" fmla="*/ 2147483647 w 34"/>
              <a:gd name="T79" fmla="*/ 2147483647 h 75"/>
              <a:gd name="T80" fmla="*/ 2147483647 w 34"/>
              <a:gd name="T81" fmla="*/ 2147483647 h 75"/>
              <a:gd name="T82" fmla="*/ 2147483647 w 34"/>
              <a:gd name="T83" fmla="*/ 2147483647 h 75"/>
              <a:gd name="T84" fmla="*/ 2147483647 w 34"/>
              <a:gd name="T85" fmla="*/ 2147483647 h 75"/>
              <a:gd name="T86" fmla="*/ 2147483647 w 34"/>
              <a:gd name="T87" fmla="*/ 2147483647 h 75"/>
              <a:gd name="T88" fmla="*/ 2147483647 w 34"/>
              <a:gd name="T89" fmla="*/ 2147483647 h 75"/>
              <a:gd name="T90" fmla="*/ 2147483647 w 34"/>
              <a:gd name="T91" fmla="*/ 2147483647 h 75"/>
              <a:gd name="T92" fmla="*/ 2147483647 w 34"/>
              <a:gd name="T93" fmla="*/ 2147483647 h 75"/>
              <a:gd name="T94" fmla="*/ 2147483647 w 34"/>
              <a:gd name="T95" fmla="*/ 2147483647 h 75"/>
              <a:gd name="T96" fmla="*/ 2147483647 w 34"/>
              <a:gd name="T97" fmla="*/ 2147483647 h 75"/>
              <a:gd name="T98" fmla="*/ 2147483647 w 34"/>
              <a:gd name="T99" fmla="*/ 2147483647 h 75"/>
              <a:gd name="T100" fmla="*/ 2147483647 w 34"/>
              <a:gd name="T101" fmla="*/ 2147483647 h 75"/>
              <a:gd name="T102" fmla="*/ 2147483647 w 34"/>
              <a:gd name="T103" fmla="*/ 2147483647 h 75"/>
              <a:gd name="T104" fmla="*/ 2147483647 w 34"/>
              <a:gd name="T105" fmla="*/ 2147483647 h 75"/>
              <a:gd name="T106" fmla="*/ 2147483647 w 34"/>
              <a:gd name="T107" fmla="*/ 2147483647 h 75"/>
              <a:gd name="T108" fmla="*/ 2147483647 w 34"/>
              <a:gd name="T109" fmla="*/ 2147483647 h 75"/>
              <a:gd name="T110" fmla="*/ 2147483647 w 34"/>
              <a:gd name="T111" fmla="*/ 2147483647 h 75"/>
              <a:gd name="T112" fmla="*/ 2147483647 w 34"/>
              <a:gd name="T113" fmla="*/ 2147483647 h 75"/>
              <a:gd name="T114" fmla="*/ 2147483647 w 34"/>
              <a:gd name="T115" fmla="*/ 2147483647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4" name="Freeform 335"/>
          <p:cNvSpPr>
            <a:spLocks/>
          </p:cNvSpPr>
          <p:nvPr/>
        </p:nvSpPr>
        <p:spPr bwMode="auto">
          <a:xfrm>
            <a:off x="5164908" y="3140100"/>
            <a:ext cx="15875" cy="7937"/>
          </a:xfrm>
          <a:custGeom>
            <a:avLst/>
            <a:gdLst>
              <a:gd name="T0" fmla="*/ 2147483647 w 12"/>
              <a:gd name="T1" fmla="*/ 2147483647 h 6"/>
              <a:gd name="T2" fmla="*/ 0 w 12"/>
              <a:gd name="T3" fmla="*/ 0 h 6"/>
              <a:gd name="T4" fmla="*/ 0 w 12"/>
              <a:gd name="T5" fmla="*/ 2147483647 h 6"/>
              <a:gd name="T6" fmla="*/ 2147483647 w 12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5" name="Freeform 336"/>
          <p:cNvSpPr>
            <a:spLocks/>
          </p:cNvSpPr>
          <p:nvPr/>
        </p:nvSpPr>
        <p:spPr bwMode="auto">
          <a:xfrm>
            <a:off x="5063308" y="1554187"/>
            <a:ext cx="3792537" cy="2030413"/>
          </a:xfrm>
          <a:custGeom>
            <a:avLst/>
            <a:gdLst>
              <a:gd name="T0" fmla="*/ 2147483647 w 483"/>
              <a:gd name="T1" fmla="*/ 2147483647 h 260"/>
              <a:gd name="T2" fmla="*/ 2147483647 w 483"/>
              <a:gd name="T3" fmla="*/ 2147483647 h 260"/>
              <a:gd name="T4" fmla="*/ 2147483647 w 483"/>
              <a:gd name="T5" fmla="*/ 2147483647 h 260"/>
              <a:gd name="T6" fmla="*/ 2147483647 w 483"/>
              <a:gd name="T7" fmla="*/ 2147483647 h 260"/>
              <a:gd name="T8" fmla="*/ 2147483647 w 483"/>
              <a:gd name="T9" fmla="*/ 2147483647 h 260"/>
              <a:gd name="T10" fmla="*/ 2147483647 w 483"/>
              <a:gd name="T11" fmla="*/ 2147483647 h 260"/>
              <a:gd name="T12" fmla="*/ 2147483647 w 483"/>
              <a:gd name="T13" fmla="*/ 2147483647 h 260"/>
              <a:gd name="T14" fmla="*/ 2147483647 w 483"/>
              <a:gd name="T15" fmla="*/ 2147483647 h 260"/>
              <a:gd name="T16" fmla="*/ 2147483647 w 483"/>
              <a:gd name="T17" fmla="*/ 2147483647 h 260"/>
              <a:gd name="T18" fmla="*/ 2147483647 w 483"/>
              <a:gd name="T19" fmla="*/ 2147483647 h 260"/>
              <a:gd name="T20" fmla="*/ 2147483647 w 483"/>
              <a:gd name="T21" fmla="*/ 2147483647 h 260"/>
              <a:gd name="T22" fmla="*/ 2147483647 w 483"/>
              <a:gd name="T23" fmla="*/ 2147483647 h 260"/>
              <a:gd name="T24" fmla="*/ 2147483647 w 483"/>
              <a:gd name="T25" fmla="*/ 2147483647 h 260"/>
              <a:gd name="T26" fmla="*/ 2147483647 w 483"/>
              <a:gd name="T27" fmla="*/ 2147483647 h 260"/>
              <a:gd name="T28" fmla="*/ 2147483647 w 483"/>
              <a:gd name="T29" fmla="*/ 2147483647 h 260"/>
              <a:gd name="T30" fmla="*/ 2147483647 w 483"/>
              <a:gd name="T31" fmla="*/ 2147483647 h 260"/>
              <a:gd name="T32" fmla="*/ 2147483647 w 483"/>
              <a:gd name="T33" fmla="*/ 2147483647 h 260"/>
              <a:gd name="T34" fmla="*/ 2147483647 w 483"/>
              <a:gd name="T35" fmla="*/ 2147483647 h 260"/>
              <a:gd name="T36" fmla="*/ 2147483647 w 483"/>
              <a:gd name="T37" fmla="*/ 2147483647 h 260"/>
              <a:gd name="T38" fmla="*/ 2147483647 w 483"/>
              <a:gd name="T39" fmla="*/ 2147483647 h 260"/>
              <a:gd name="T40" fmla="*/ 2147483647 w 483"/>
              <a:gd name="T41" fmla="*/ 2147483647 h 260"/>
              <a:gd name="T42" fmla="*/ 2147483647 w 483"/>
              <a:gd name="T43" fmla="*/ 2147483647 h 260"/>
              <a:gd name="T44" fmla="*/ 2147483647 w 483"/>
              <a:gd name="T45" fmla="*/ 2147483647 h 260"/>
              <a:gd name="T46" fmla="*/ 2147483647 w 483"/>
              <a:gd name="T47" fmla="*/ 2147483647 h 260"/>
              <a:gd name="T48" fmla="*/ 2147483647 w 483"/>
              <a:gd name="T49" fmla="*/ 2147483647 h 260"/>
              <a:gd name="T50" fmla="*/ 2147483647 w 483"/>
              <a:gd name="T51" fmla="*/ 2147483647 h 260"/>
              <a:gd name="T52" fmla="*/ 2147483647 w 483"/>
              <a:gd name="T53" fmla="*/ 2147483647 h 260"/>
              <a:gd name="T54" fmla="*/ 2147483647 w 483"/>
              <a:gd name="T55" fmla="*/ 2147483647 h 260"/>
              <a:gd name="T56" fmla="*/ 2147483647 w 483"/>
              <a:gd name="T57" fmla="*/ 2147483647 h 260"/>
              <a:gd name="T58" fmla="*/ 2147483647 w 483"/>
              <a:gd name="T59" fmla="*/ 2147483647 h 260"/>
              <a:gd name="T60" fmla="*/ 2147483647 w 483"/>
              <a:gd name="T61" fmla="*/ 2147483647 h 260"/>
              <a:gd name="T62" fmla="*/ 2147483647 w 483"/>
              <a:gd name="T63" fmla="*/ 2147483647 h 260"/>
              <a:gd name="T64" fmla="*/ 2147483647 w 483"/>
              <a:gd name="T65" fmla="*/ 2147483647 h 260"/>
              <a:gd name="T66" fmla="*/ 2147483647 w 483"/>
              <a:gd name="T67" fmla="*/ 2147483647 h 260"/>
              <a:gd name="T68" fmla="*/ 2147483647 w 483"/>
              <a:gd name="T69" fmla="*/ 2147483647 h 260"/>
              <a:gd name="T70" fmla="*/ 2147483647 w 483"/>
              <a:gd name="T71" fmla="*/ 2147483647 h 260"/>
              <a:gd name="T72" fmla="*/ 2147483647 w 483"/>
              <a:gd name="T73" fmla="*/ 2147483647 h 260"/>
              <a:gd name="T74" fmla="*/ 2147483647 w 483"/>
              <a:gd name="T75" fmla="*/ 2147483647 h 260"/>
              <a:gd name="T76" fmla="*/ 2147483647 w 483"/>
              <a:gd name="T77" fmla="*/ 2147483647 h 260"/>
              <a:gd name="T78" fmla="*/ 2147483647 w 483"/>
              <a:gd name="T79" fmla="*/ 2147483647 h 260"/>
              <a:gd name="T80" fmla="*/ 2147483647 w 483"/>
              <a:gd name="T81" fmla="*/ 2147483647 h 260"/>
              <a:gd name="T82" fmla="*/ 2147483647 w 483"/>
              <a:gd name="T83" fmla="*/ 2147483647 h 260"/>
              <a:gd name="T84" fmla="*/ 2147483647 w 483"/>
              <a:gd name="T85" fmla="*/ 2147483647 h 260"/>
              <a:gd name="T86" fmla="*/ 2147483647 w 483"/>
              <a:gd name="T87" fmla="*/ 2147483647 h 260"/>
              <a:gd name="T88" fmla="*/ 2147483647 w 483"/>
              <a:gd name="T89" fmla="*/ 2147483647 h 260"/>
              <a:gd name="T90" fmla="*/ 2147483647 w 483"/>
              <a:gd name="T91" fmla="*/ 2147483647 h 260"/>
              <a:gd name="T92" fmla="*/ 2147483647 w 483"/>
              <a:gd name="T93" fmla="*/ 2147483647 h 260"/>
              <a:gd name="T94" fmla="*/ 2147483647 w 483"/>
              <a:gd name="T95" fmla="*/ 2147483647 h 260"/>
              <a:gd name="T96" fmla="*/ 2147483647 w 483"/>
              <a:gd name="T97" fmla="*/ 2147483647 h 260"/>
              <a:gd name="T98" fmla="*/ 2147483647 w 483"/>
              <a:gd name="T99" fmla="*/ 2147483647 h 260"/>
              <a:gd name="T100" fmla="*/ 2147483647 w 483"/>
              <a:gd name="T101" fmla="*/ 2147483647 h 260"/>
              <a:gd name="T102" fmla="*/ 2147483647 w 483"/>
              <a:gd name="T103" fmla="*/ 2147483647 h 260"/>
              <a:gd name="T104" fmla="*/ 2147483647 w 483"/>
              <a:gd name="T105" fmla="*/ 2147483647 h 260"/>
              <a:gd name="T106" fmla="*/ 2147483647 w 483"/>
              <a:gd name="T107" fmla="*/ 2147483647 h 260"/>
              <a:gd name="T108" fmla="*/ 2147483647 w 483"/>
              <a:gd name="T109" fmla="*/ 2147483647 h 260"/>
              <a:gd name="T110" fmla="*/ 2147483647 w 483"/>
              <a:gd name="T111" fmla="*/ 2147483647 h 260"/>
              <a:gd name="T112" fmla="*/ 2147483647 w 483"/>
              <a:gd name="T113" fmla="*/ 2147483647 h 260"/>
              <a:gd name="T114" fmla="*/ 2147483647 w 483"/>
              <a:gd name="T115" fmla="*/ 2147483647 h 260"/>
              <a:gd name="T116" fmla="*/ 2147483647 w 483"/>
              <a:gd name="T117" fmla="*/ 2147483647 h 260"/>
              <a:gd name="T118" fmla="*/ 2147483647 w 483"/>
              <a:gd name="T119" fmla="*/ 2147483647 h 260"/>
              <a:gd name="T120" fmla="*/ 2147483647 w 483"/>
              <a:gd name="T121" fmla="*/ 2147483647 h 260"/>
              <a:gd name="T122" fmla="*/ 2147483647 w 483"/>
              <a:gd name="T123" fmla="*/ 2147483647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6" name="Freeform 337"/>
          <p:cNvSpPr>
            <a:spLocks/>
          </p:cNvSpPr>
          <p:nvPr/>
        </p:nvSpPr>
        <p:spPr bwMode="auto">
          <a:xfrm>
            <a:off x="5645920" y="3671912"/>
            <a:ext cx="71438" cy="7938"/>
          </a:xfrm>
          <a:custGeom>
            <a:avLst/>
            <a:gdLst>
              <a:gd name="T0" fmla="*/ 2147483647 w 54"/>
              <a:gd name="T1" fmla="*/ 2147483647 h 6"/>
              <a:gd name="T2" fmla="*/ 2147483647 w 54"/>
              <a:gd name="T3" fmla="*/ 2147483647 h 6"/>
              <a:gd name="T4" fmla="*/ 2147483647 w 54"/>
              <a:gd name="T5" fmla="*/ 0 h 6"/>
              <a:gd name="T6" fmla="*/ 0 w 54"/>
              <a:gd name="T7" fmla="*/ 2147483647 h 6"/>
              <a:gd name="T8" fmla="*/ 2147483647 w 54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7" name="Freeform 338"/>
          <p:cNvSpPr>
            <a:spLocks/>
          </p:cNvSpPr>
          <p:nvPr/>
        </p:nvSpPr>
        <p:spPr bwMode="auto">
          <a:xfrm>
            <a:off x="5536383" y="3014687"/>
            <a:ext cx="1011237" cy="709613"/>
          </a:xfrm>
          <a:custGeom>
            <a:avLst/>
            <a:gdLst>
              <a:gd name="T0" fmla="*/ 2147483647 w 129"/>
              <a:gd name="T1" fmla="*/ 2147483647 h 91"/>
              <a:gd name="T2" fmla="*/ 2147483647 w 129"/>
              <a:gd name="T3" fmla="*/ 2147483647 h 91"/>
              <a:gd name="T4" fmla="*/ 2147483647 w 129"/>
              <a:gd name="T5" fmla="*/ 2147483647 h 91"/>
              <a:gd name="T6" fmla="*/ 2147483647 w 129"/>
              <a:gd name="T7" fmla="*/ 2147483647 h 91"/>
              <a:gd name="T8" fmla="*/ 2147483647 w 129"/>
              <a:gd name="T9" fmla="*/ 2147483647 h 91"/>
              <a:gd name="T10" fmla="*/ 2147483647 w 129"/>
              <a:gd name="T11" fmla="*/ 2147483647 h 91"/>
              <a:gd name="T12" fmla="*/ 2147483647 w 129"/>
              <a:gd name="T13" fmla="*/ 2147483647 h 91"/>
              <a:gd name="T14" fmla="*/ 2147483647 w 129"/>
              <a:gd name="T15" fmla="*/ 2147483647 h 91"/>
              <a:gd name="T16" fmla="*/ 2147483647 w 129"/>
              <a:gd name="T17" fmla="*/ 2147483647 h 91"/>
              <a:gd name="T18" fmla="*/ 2147483647 w 129"/>
              <a:gd name="T19" fmla="*/ 2147483647 h 91"/>
              <a:gd name="T20" fmla="*/ 2147483647 w 129"/>
              <a:gd name="T21" fmla="*/ 2147483647 h 91"/>
              <a:gd name="T22" fmla="*/ 2147483647 w 129"/>
              <a:gd name="T23" fmla="*/ 2147483647 h 91"/>
              <a:gd name="T24" fmla="*/ 2147483647 w 129"/>
              <a:gd name="T25" fmla="*/ 2147483647 h 91"/>
              <a:gd name="T26" fmla="*/ 2147483647 w 129"/>
              <a:gd name="T27" fmla="*/ 2147483647 h 91"/>
              <a:gd name="T28" fmla="*/ 2147483647 w 129"/>
              <a:gd name="T29" fmla="*/ 2147483647 h 91"/>
              <a:gd name="T30" fmla="*/ 0 w 129"/>
              <a:gd name="T31" fmla="*/ 2147483647 h 91"/>
              <a:gd name="T32" fmla="*/ 2147483647 w 129"/>
              <a:gd name="T33" fmla="*/ 2147483647 h 91"/>
              <a:gd name="T34" fmla="*/ 2147483647 w 129"/>
              <a:gd name="T35" fmla="*/ 2147483647 h 91"/>
              <a:gd name="T36" fmla="*/ 2147483647 w 129"/>
              <a:gd name="T37" fmla="*/ 2147483647 h 91"/>
              <a:gd name="T38" fmla="*/ 2147483647 w 129"/>
              <a:gd name="T39" fmla="*/ 2147483647 h 91"/>
              <a:gd name="T40" fmla="*/ 2147483647 w 129"/>
              <a:gd name="T41" fmla="*/ 2147483647 h 91"/>
              <a:gd name="T42" fmla="*/ 2147483647 w 129"/>
              <a:gd name="T43" fmla="*/ 2147483647 h 91"/>
              <a:gd name="T44" fmla="*/ 2147483647 w 129"/>
              <a:gd name="T45" fmla="*/ 2147483647 h 91"/>
              <a:gd name="T46" fmla="*/ 2147483647 w 129"/>
              <a:gd name="T47" fmla="*/ 2147483647 h 91"/>
              <a:gd name="T48" fmla="*/ 2147483647 w 129"/>
              <a:gd name="T49" fmla="*/ 2147483647 h 91"/>
              <a:gd name="T50" fmla="*/ 2147483647 w 129"/>
              <a:gd name="T51" fmla="*/ 2147483647 h 91"/>
              <a:gd name="T52" fmla="*/ 2147483647 w 129"/>
              <a:gd name="T53" fmla="*/ 2147483647 h 91"/>
              <a:gd name="T54" fmla="*/ 2147483647 w 129"/>
              <a:gd name="T55" fmla="*/ 2147483647 h 91"/>
              <a:gd name="T56" fmla="*/ 2147483647 w 129"/>
              <a:gd name="T57" fmla="*/ 2147483647 h 91"/>
              <a:gd name="T58" fmla="*/ 2147483647 w 129"/>
              <a:gd name="T59" fmla="*/ 2147483647 h 91"/>
              <a:gd name="T60" fmla="*/ 2147483647 w 129"/>
              <a:gd name="T61" fmla="*/ 2147483647 h 91"/>
              <a:gd name="T62" fmla="*/ 2147483647 w 129"/>
              <a:gd name="T63" fmla="*/ 2147483647 h 91"/>
              <a:gd name="T64" fmla="*/ 2147483647 w 129"/>
              <a:gd name="T65" fmla="*/ 2147483647 h 91"/>
              <a:gd name="T66" fmla="*/ 2147483647 w 129"/>
              <a:gd name="T67" fmla="*/ 2147483647 h 91"/>
              <a:gd name="T68" fmla="*/ 2147483647 w 129"/>
              <a:gd name="T69" fmla="*/ 2147483647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8" name="Freeform 339"/>
          <p:cNvSpPr>
            <a:spLocks/>
          </p:cNvSpPr>
          <p:nvPr/>
        </p:nvSpPr>
        <p:spPr bwMode="auto">
          <a:xfrm>
            <a:off x="5598295" y="3648100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2147483647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9" name="Rectangle 340"/>
          <p:cNvSpPr>
            <a:spLocks noChangeArrowheads="1"/>
          </p:cNvSpPr>
          <p:nvPr/>
        </p:nvSpPr>
        <p:spPr bwMode="auto">
          <a:xfrm>
            <a:off x="4780733" y="3279800"/>
            <a:ext cx="9525" cy="1587"/>
          </a:xfrm>
          <a:prstGeom prst="rect">
            <a:avLst/>
          </a:pr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0" name="Freeform 347"/>
          <p:cNvSpPr>
            <a:spLocks/>
          </p:cNvSpPr>
          <p:nvPr/>
        </p:nvSpPr>
        <p:spPr bwMode="auto">
          <a:xfrm>
            <a:off x="4493395" y="2124100"/>
            <a:ext cx="649288" cy="766762"/>
          </a:xfrm>
          <a:custGeom>
            <a:avLst/>
            <a:gdLst>
              <a:gd name="T0" fmla="*/ 2147483647 w 83"/>
              <a:gd name="T1" fmla="*/ 2147483647 h 98"/>
              <a:gd name="T2" fmla="*/ 2147483647 w 83"/>
              <a:gd name="T3" fmla="*/ 2147483647 h 98"/>
              <a:gd name="T4" fmla="*/ 2147483647 w 83"/>
              <a:gd name="T5" fmla="*/ 2147483647 h 98"/>
              <a:gd name="T6" fmla="*/ 2147483647 w 83"/>
              <a:gd name="T7" fmla="*/ 2147483647 h 98"/>
              <a:gd name="T8" fmla="*/ 2147483647 w 83"/>
              <a:gd name="T9" fmla="*/ 2147483647 h 98"/>
              <a:gd name="T10" fmla="*/ 2147483647 w 83"/>
              <a:gd name="T11" fmla="*/ 2147483647 h 98"/>
              <a:gd name="T12" fmla="*/ 2147483647 w 83"/>
              <a:gd name="T13" fmla="*/ 2147483647 h 98"/>
              <a:gd name="T14" fmla="*/ 2147483647 w 83"/>
              <a:gd name="T15" fmla="*/ 2147483647 h 98"/>
              <a:gd name="T16" fmla="*/ 2147483647 w 83"/>
              <a:gd name="T17" fmla="*/ 2147483647 h 98"/>
              <a:gd name="T18" fmla="*/ 2147483647 w 83"/>
              <a:gd name="T19" fmla="*/ 2147483647 h 98"/>
              <a:gd name="T20" fmla="*/ 2147483647 w 83"/>
              <a:gd name="T21" fmla="*/ 2147483647 h 98"/>
              <a:gd name="T22" fmla="*/ 2147483647 w 83"/>
              <a:gd name="T23" fmla="*/ 2147483647 h 98"/>
              <a:gd name="T24" fmla="*/ 2147483647 w 83"/>
              <a:gd name="T25" fmla="*/ 2147483647 h 98"/>
              <a:gd name="T26" fmla="*/ 2147483647 w 83"/>
              <a:gd name="T27" fmla="*/ 2147483647 h 98"/>
              <a:gd name="T28" fmla="*/ 2147483647 w 83"/>
              <a:gd name="T29" fmla="*/ 2147483647 h 98"/>
              <a:gd name="T30" fmla="*/ 2147483647 w 83"/>
              <a:gd name="T31" fmla="*/ 2147483647 h 98"/>
              <a:gd name="T32" fmla="*/ 2147483647 w 83"/>
              <a:gd name="T33" fmla="*/ 2147483647 h 98"/>
              <a:gd name="T34" fmla="*/ 2147483647 w 83"/>
              <a:gd name="T35" fmla="*/ 2147483647 h 98"/>
              <a:gd name="T36" fmla="*/ 2147483647 w 83"/>
              <a:gd name="T37" fmla="*/ 2147483647 h 98"/>
              <a:gd name="T38" fmla="*/ 2147483647 w 83"/>
              <a:gd name="T39" fmla="*/ 2147483647 h 98"/>
              <a:gd name="T40" fmla="*/ 2147483647 w 83"/>
              <a:gd name="T41" fmla="*/ 2147483647 h 98"/>
              <a:gd name="T42" fmla="*/ 2147483647 w 83"/>
              <a:gd name="T43" fmla="*/ 2147483647 h 98"/>
              <a:gd name="T44" fmla="*/ 2147483647 w 83"/>
              <a:gd name="T45" fmla="*/ 2147483647 h 98"/>
              <a:gd name="T46" fmla="*/ 2147483647 w 83"/>
              <a:gd name="T47" fmla="*/ 2147483647 h 98"/>
              <a:gd name="T48" fmla="*/ 2147483647 w 83"/>
              <a:gd name="T49" fmla="*/ 2147483647 h 98"/>
              <a:gd name="T50" fmla="*/ 2147483647 w 83"/>
              <a:gd name="T51" fmla="*/ 0 h 98"/>
              <a:gd name="T52" fmla="*/ 2147483647 w 83"/>
              <a:gd name="T53" fmla="*/ 2147483647 h 98"/>
              <a:gd name="T54" fmla="*/ 2147483647 w 83"/>
              <a:gd name="T55" fmla="*/ 2147483647 h 98"/>
              <a:gd name="T56" fmla="*/ 2147483647 w 83"/>
              <a:gd name="T57" fmla="*/ 2147483647 h 98"/>
              <a:gd name="T58" fmla="*/ 2147483647 w 83"/>
              <a:gd name="T59" fmla="*/ 2147483647 h 98"/>
              <a:gd name="T60" fmla="*/ 2147483647 w 83"/>
              <a:gd name="T61" fmla="*/ 2147483647 h 98"/>
              <a:gd name="T62" fmla="*/ 2147483647 w 83"/>
              <a:gd name="T63" fmla="*/ 2147483647 h 98"/>
              <a:gd name="T64" fmla="*/ 2147483647 w 83"/>
              <a:gd name="T65" fmla="*/ 2147483647 h 98"/>
              <a:gd name="T66" fmla="*/ 2147483647 w 83"/>
              <a:gd name="T67" fmla="*/ 2147483647 h 98"/>
              <a:gd name="T68" fmla="*/ 2147483647 w 83"/>
              <a:gd name="T69" fmla="*/ 2147483647 h 98"/>
              <a:gd name="T70" fmla="*/ 2147483647 w 83"/>
              <a:gd name="T71" fmla="*/ 2147483647 h 98"/>
              <a:gd name="T72" fmla="*/ 2147483647 w 83"/>
              <a:gd name="T73" fmla="*/ 2147483647 h 98"/>
              <a:gd name="T74" fmla="*/ 2147483647 w 83"/>
              <a:gd name="T75" fmla="*/ 2147483647 h 98"/>
              <a:gd name="T76" fmla="*/ 2147483647 w 83"/>
              <a:gd name="T77" fmla="*/ 2147483647 h 98"/>
              <a:gd name="T78" fmla="*/ 2147483647 w 83"/>
              <a:gd name="T79" fmla="*/ 2147483647 h 98"/>
              <a:gd name="T80" fmla="*/ 2147483647 w 83"/>
              <a:gd name="T81" fmla="*/ 2147483647 h 98"/>
              <a:gd name="T82" fmla="*/ 2147483647 w 83"/>
              <a:gd name="T83" fmla="*/ 2147483647 h 98"/>
              <a:gd name="T84" fmla="*/ 2147483647 w 83"/>
              <a:gd name="T85" fmla="*/ 2147483647 h 98"/>
              <a:gd name="T86" fmla="*/ 2147483647 w 83"/>
              <a:gd name="T87" fmla="*/ 2147483647 h 98"/>
              <a:gd name="T88" fmla="*/ 2147483647 w 83"/>
              <a:gd name="T89" fmla="*/ 2147483647 h 98"/>
              <a:gd name="T90" fmla="*/ 2147483647 w 83"/>
              <a:gd name="T91" fmla="*/ 2147483647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1" name="Freeform 348"/>
          <p:cNvSpPr>
            <a:spLocks/>
          </p:cNvSpPr>
          <p:nvPr/>
        </p:nvSpPr>
        <p:spPr bwMode="auto">
          <a:xfrm>
            <a:off x="4648970" y="2273325"/>
            <a:ext cx="320675" cy="733425"/>
          </a:xfrm>
          <a:custGeom>
            <a:avLst/>
            <a:gdLst>
              <a:gd name="T0" fmla="*/ 320675 w 10000"/>
              <a:gd name="T1" fmla="*/ 163881 h 9895"/>
              <a:gd name="T2" fmla="*/ 312851 w 10000"/>
              <a:gd name="T3" fmla="*/ 117037 h 9895"/>
              <a:gd name="T4" fmla="*/ 297202 w 10000"/>
              <a:gd name="T5" fmla="*/ 46844 h 9895"/>
              <a:gd name="T6" fmla="*/ 273760 w 10000"/>
              <a:gd name="T7" fmla="*/ 38988 h 9895"/>
              <a:gd name="T8" fmla="*/ 242462 w 10000"/>
              <a:gd name="T9" fmla="*/ 0 h 9895"/>
              <a:gd name="T10" fmla="*/ 226813 w 10000"/>
              <a:gd name="T11" fmla="*/ 23422 h 9895"/>
              <a:gd name="T12" fmla="*/ 211164 w 10000"/>
              <a:gd name="T13" fmla="*/ 38988 h 9895"/>
              <a:gd name="T14" fmla="*/ 172074 w 10000"/>
              <a:gd name="T15" fmla="*/ 70192 h 9895"/>
              <a:gd name="T16" fmla="*/ 140776 w 10000"/>
              <a:gd name="T17" fmla="*/ 85832 h 9895"/>
              <a:gd name="T18" fmla="*/ 140776 w 10000"/>
              <a:gd name="T19" fmla="*/ 124819 h 9895"/>
              <a:gd name="T20" fmla="*/ 109511 w 10000"/>
              <a:gd name="T21" fmla="*/ 187229 h 9895"/>
              <a:gd name="T22" fmla="*/ 86037 w 10000"/>
              <a:gd name="T23" fmla="*/ 241856 h 9895"/>
              <a:gd name="T24" fmla="*/ 78213 w 10000"/>
              <a:gd name="T25" fmla="*/ 288700 h 9895"/>
              <a:gd name="T26" fmla="*/ 46915 w 10000"/>
              <a:gd name="T27" fmla="*/ 319905 h 9895"/>
              <a:gd name="T28" fmla="*/ 31298 w 10000"/>
              <a:gd name="T29" fmla="*/ 358893 h 9895"/>
              <a:gd name="T30" fmla="*/ 31298 w 10000"/>
              <a:gd name="T31" fmla="*/ 436942 h 9895"/>
              <a:gd name="T32" fmla="*/ 31298 w 10000"/>
              <a:gd name="T33" fmla="*/ 475929 h 9895"/>
              <a:gd name="T34" fmla="*/ 31298 w 10000"/>
              <a:gd name="T35" fmla="*/ 522774 h 9895"/>
              <a:gd name="T36" fmla="*/ 7824 w 10000"/>
              <a:gd name="T37" fmla="*/ 569544 h 9895"/>
              <a:gd name="T38" fmla="*/ 15649 w 10000"/>
              <a:gd name="T39" fmla="*/ 616388 h 9895"/>
              <a:gd name="T40" fmla="*/ 55797 w 10000"/>
              <a:gd name="T41" fmla="*/ 669904 h 9895"/>
              <a:gd name="T42" fmla="*/ 61217 w 10000"/>
              <a:gd name="T43" fmla="*/ 718453 h 9895"/>
              <a:gd name="T44" fmla="*/ 78213 w 10000"/>
              <a:gd name="T45" fmla="*/ 733425 h 9895"/>
              <a:gd name="T46" fmla="*/ 101686 w 10000"/>
              <a:gd name="T47" fmla="*/ 702220 h 9895"/>
              <a:gd name="T48" fmla="*/ 140776 w 10000"/>
              <a:gd name="T49" fmla="*/ 671015 h 9895"/>
              <a:gd name="T50" fmla="*/ 148601 w 10000"/>
              <a:gd name="T51" fmla="*/ 585183 h 9895"/>
              <a:gd name="T52" fmla="*/ 187723 w 10000"/>
              <a:gd name="T53" fmla="*/ 569544 h 9895"/>
              <a:gd name="T54" fmla="*/ 179899 w 10000"/>
              <a:gd name="T55" fmla="*/ 507134 h 9895"/>
              <a:gd name="T56" fmla="*/ 164250 w 10000"/>
              <a:gd name="T57" fmla="*/ 436942 h 9895"/>
              <a:gd name="T58" fmla="*/ 187723 w 10000"/>
              <a:gd name="T59" fmla="*/ 358893 h 9895"/>
              <a:gd name="T60" fmla="*/ 258111 w 10000"/>
              <a:gd name="T61" fmla="*/ 312123 h 9895"/>
              <a:gd name="T62" fmla="*/ 258111 w 10000"/>
              <a:gd name="T63" fmla="*/ 265278 h 9895"/>
              <a:gd name="T64" fmla="*/ 297202 w 10000"/>
              <a:gd name="T65" fmla="*/ 210651 h 9895"/>
              <a:gd name="T66" fmla="*/ 320675 w 10000"/>
              <a:gd name="T67" fmla="*/ 210651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2" name="Freeform 349"/>
          <p:cNvSpPr>
            <a:spLocks/>
          </p:cNvSpPr>
          <p:nvPr/>
        </p:nvSpPr>
        <p:spPr bwMode="auto">
          <a:xfrm>
            <a:off x="4923608" y="3140100"/>
            <a:ext cx="446087" cy="287337"/>
          </a:xfrm>
          <a:custGeom>
            <a:avLst/>
            <a:gdLst>
              <a:gd name="T0" fmla="*/ 2147483647 w 57"/>
              <a:gd name="T1" fmla="*/ 2147483647 h 37"/>
              <a:gd name="T2" fmla="*/ 2147483647 w 57"/>
              <a:gd name="T3" fmla="*/ 2147483647 h 37"/>
              <a:gd name="T4" fmla="*/ 2147483647 w 57"/>
              <a:gd name="T5" fmla="*/ 2147483647 h 37"/>
              <a:gd name="T6" fmla="*/ 2147483647 w 57"/>
              <a:gd name="T7" fmla="*/ 2147483647 h 37"/>
              <a:gd name="T8" fmla="*/ 2147483647 w 57"/>
              <a:gd name="T9" fmla="*/ 2147483647 h 37"/>
              <a:gd name="T10" fmla="*/ 2147483647 w 57"/>
              <a:gd name="T11" fmla="*/ 2147483647 h 37"/>
              <a:gd name="T12" fmla="*/ 2147483647 w 57"/>
              <a:gd name="T13" fmla="*/ 2147483647 h 37"/>
              <a:gd name="T14" fmla="*/ 2147483647 w 57"/>
              <a:gd name="T15" fmla="*/ 2147483647 h 37"/>
              <a:gd name="T16" fmla="*/ 2147483647 w 57"/>
              <a:gd name="T17" fmla="*/ 2147483647 h 37"/>
              <a:gd name="T18" fmla="*/ 2147483647 w 57"/>
              <a:gd name="T19" fmla="*/ 2147483647 h 37"/>
              <a:gd name="T20" fmla="*/ 2147483647 w 57"/>
              <a:gd name="T21" fmla="*/ 2147483647 h 37"/>
              <a:gd name="T22" fmla="*/ 2147483647 w 57"/>
              <a:gd name="T23" fmla="*/ 0 h 37"/>
              <a:gd name="T24" fmla="*/ 2147483647 w 57"/>
              <a:gd name="T25" fmla="*/ 0 h 37"/>
              <a:gd name="T26" fmla="*/ 2147483647 w 57"/>
              <a:gd name="T27" fmla="*/ 2147483647 h 37"/>
              <a:gd name="T28" fmla="*/ 2147483647 w 57"/>
              <a:gd name="T29" fmla="*/ 2147483647 h 37"/>
              <a:gd name="T30" fmla="*/ 2147483647 w 57"/>
              <a:gd name="T31" fmla="*/ 2147483647 h 37"/>
              <a:gd name="T32" fmla="*/ 2147483647 w 57"/>
              <a:gd name="T33" fmla="*/ 2147483647 h 37"/>
              <a:gd name="T34" fmla="*/ 2147483647 w 57"/>
              <a:gd name="T35" fmla="*/ 2147483647 h 37"/>
              <a:gd name="T36" fmla="*/ 2147483647 w 57"/>
              <a:gd name="T37" fmla="*/ 2147483647 h 37"/>
              <a:gd name="T38" fmla="*/ 2147483647 w 57"/>
              <a:gd name="T39" fmla="*/ 2147483647 h 37"/>
              <a:gd name="T40" fmla="*/ 2147483647 w 57"/>
              <a:gd name="T41" fmla="*/ 2147483647 h 37"/>
              <a:gd name="T42" fmla="*/ 2147483647 w 57"/>
              <a:gd name="T43" fmla="*/ 2147483647 h 37"/>
              <a:gd name="T44" fmla="*/ 0 w 57"/>
              <a:gd name="T45" fmla="*/ 2147483647 h 37"/>
              <a:gd name="T46" fmla="*/ 0 w 57"/>
              <a:gd name="T47" fmla="*/ 2147483647 h 37"/>
              <a:gd name="T48" fmla="*/ 2147483647 w 57"/>
              <a:gd name="T49" fmla="*/ 2147483647 h 37"/>
              <a:gd name="T50" fmla="*/ 2147483647 w 57"/>
              <a:gd name="T51" fmla="*/ 2147483647 h 37"/>
              <a:gd name="T52" fmla="*/ 2147483647 w 57"/>
              <a:gd name="T53" fmla="*/ 2147483647 h 37"/>
              <a:gd name="T54" fmla="*/ 2147483647 w 57"/>
              <a:gd name="T55" fmla="*/ 2147483647 h 37"/>
              <a:gd name="T56" fmla="*/ 2147483647 w 57"/>
              <a:gd name="T57" fmla="*/ 2147483647 h 37"/>
              <a:gd name="T58" fmla="*/ 2147483647 w 57"/>
              <a:gd name="T59" fmla="*/ 2147483647 h 37"/>
              <a:gd name="T60" fmla="*/ 2147483647 w 57"/>
              <a:gd name="T61" fmla="*/ 2147483647 h 37"/>
              <a:gd name="T62" fmla="*/ 2147483647 w 57"/>
              <a:gd name="T63" fmla="*/ 2147483647 h 37"/>
              <a:gd name="T64" fmla="*/ 2147483647 w 57"/>
              <a:gd name="T65" fmla="*/ 2147483647 h 37"/>
              <a:gd name="T66" fmla="*/ 2147483647 w 57"/>
              <a:gd name="T67" fmla="*/ 2147483647 h 37"/>
              <a:gd name="T68" fmla="*/ 2147483647 w 57"/>
              <a:gd name="T69" fmla="*/ 2147483647 h 37"/>
              <a:gd name="T70" fmla="*/ 2147483647 w 57"/>
              <a:gd name="T71" fmla="*/ 2147483647 h 37"/>
              <a:gd name="T72" fmla="*/ 2147483647 w 57"/>
              <a:gd name="T73" fmla="*/ 2147483647 h 37"/>
              <a:gd name="T74" fmla="*/ 2147483647 w 57"/>
              <a:gd name="T75" fmla="*/ 2147483647 h 37"/>
              <a:gd name="T76" fmla="*/ 2147483647 w 57"/>
              <a:gd name="T77" fmla="*/ 2147483647 h 37"/>
              <a:gd name="T78" fmla="*/ 2147483647 w 57"/>
              <a:gd name="T79" fmla="*/ 2147483647 h 37"/>
              <a:gd name="T80" fmla="*/ 2147483647 w 57"/>
              <a:gd name="T81" fmla="*/ 2147483647 h 37"/>
              <a:gd name="T82" fmla="*/ 2147483647 w 57"/>
              <a:gd name="T83" fmla="*/ 2147483647 h 37"/>
              <a:gd name="T84" fmla="*/ 2147483647 w 57"/>
              <a:gd name="T85" fmla="*/ 2147483647 h 37"/>
              <a:gd name="T86" fmla="*/ 2147483647 w 57"/>
              <a:gd name="T87" fmla="*/ 2147483647 h 37"/>
              <a:gd name="T88" fmla="*/ 2147483647 w 57"/>
              <a:gd name="T89" fmla="*/ 2147483647 h 37"/>
              <a:gd name="T90" fmla="*/ 2147483647 w 57"/>
              <a:gd name="T91" fmla="*/ 2147483647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3" name="Freeform 350"/>
          <p:cNvSpPr>
            <a:spLocks/>
          </p:cNvSpPr>
          <p:nvPr/>
        </p:nvSpPr>
        <p:spPr bwMode="auto">
          <a:xfrm>
            <a:off x="5180783" y="3140100"/>
            <a:ext cx="55562" cy="30162"/>
          </a:xfrm>
          <a:custGeom>
            <a:avLst/>
            <a:gdLst>
              <a:gd name="T0" fmla="*/ 2147483647 w 42"/>
              <a:gd name="T1" fmla="*/ 2147483647 h 24"/>
              <a:gd name="T2" fmla="*/ 2147483647 w 42"/>
              <a:gd name="T3" fmla="*/ 0 h 24"/>
              <a:gd name="T4" fmla="*/ 0 w 42"/>
              <a:gd name="T5" fmla="*/ 2147483647 h 24"/>
              <a:gd name="T6" fmla="*/ 2147483647 w 42"/>
              <a:gd name="T7" fmla="*/ 2147483647 h 24"/>
              <a:gd name="T8" fmla="*/ 2147483647 w 4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4" name="Freeform 359"/>
          <p:cNvSpPr>
            <a:spLocks/>
          </p:cNvSpPr>
          <p:nvPr/>
        </p:nvSpPr>
        <p:spPr bwMode="auto">
          <a:xfrm>
            <a:off x="4868045" y="3014687"/>
            <a:ext cx="77788" cy="47625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0 h 36"/>
              <a:gd name="T10" fmla="*/ 2147483647 w 60"/>
              <a:gd name="T11" fmla="*/ 0 h 36"/>
              <a:gd name="T12" fmla="*/ 2147483647 w 60"/>
              <a:gd name="T13" fmla="*/ 2147483647 h 36"/>
              <a:gd name="T14" fmla="*/ 0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5" name="Freeform 360"/>
          <p:cNvSpPr>
            <a:spLocks/>
          </p:cNvSpPr>
          <p:nvPr/>
        </p:nvSpPr>
        <p:spPr bwMode="auto">
          <a:xfrm>
            <a:off x="4726758" y="3038500"/>
            <a:ext cx="242887" cy="217487"/>
          </a:xfrm>
          <a:custGeom>
            <a:avLst/>
            <a:gdLst>
              <a:gd name="T0" fmla="*/ 2147483647 w 31"/>
              <a:gd name="T1" fmla="*/ 2147483647 h 28"/>
              <a:gd name="T2" fmla="*/ 2147483647 w 31"/>
              <a:gd name="T3" fmla="*/ 2147483647 h 28"/>
              <a:gd name="T4" fmla="*/ 2147483647 w 31"/>
              <a:gd name="T5" fmla="*/ 2147483647 h 28"/>
              <a:gd name="T6" fmla="*/ 2147483647 w 31"/>
              <a:gd name="T7" fmla="*/ 2147483647 h 28"/>
              <a:gd name="T8" fmla="*/ 2147483647 w 31"/>
              <a:gd name="T9" fmla="*/ 2147483647 h 28"/>
              <a:gd name="T10" fmla="*/ 2147483647 w 31"/>
              <a:gd name="T11" fmla="*/ 2147483647 h 28"/>
              <a:gd name="T12" fmla="*/ 2147483647 w 31"/>
              <a:gd name="T13" fmla="*/ 2147483647 h 28"/>
              <a:gd name="T14" fmla="*/ 2147483647 w 31"/>
              <a:gd name="T15" fmla="*/ 2147483647 h 28"/>
              <a:gd name="T16" fmla="*/ 2147483647 w 31"/>
              <a:gd name="T17" fmla="*/ 2147483647 h 28"/>
              <a:gd name="T18" fmla="*/ 2147483647 w 31"/>
              <a:gd name="T19" fmla="*/ 2147483647 h 28"/>
              <a:gd name="T20" fmla="*/ 2147483647 w 31"/>
              <a:gd name="T21" fmla="*/ 2147483647 h 28"/>
              <a:gd name="T22" fmla="*/ 2147483647 w 31"/>
              <a:gd name="T23" fmla="*/ 2147483647 h 28"/>
              <a:gd name="T24" fmla="*/ 2147483647 w 31"/>
              <a:gd name="T25" fmla="*/ 2147483647 h 28"/>
              <a:gd name="T26" fmla="*/ 2147483647 w 31"/>
              <a:gd name="T27" fmla="*/ 2147483647 h 28"/>
              <a:gd name="T28" fmla="*/ 2147483647 w 31"/>
              <a:gd name="T29" fmla="*/ 2147483647 h 28"/>
              <a:gd name="T30" fmla="*/ 2147483647 w 31"/>
              <a:gd name="T31" fmla="*/ 2147483647 h 28"/>
              <a:gd name="T32" fmla="*/ 2147483647 w 31"/>
              <a:gd name="T33" fmla="*/ 2147483647 h 28"/>
              <a:gd name="T34" fmla="*/ 2147483647 w 31"/>
              <a:gd name="T35" fmla="*/ 2147483647 h 28"/>
              <a:gd name="T36" fmla="*/ 2147483647 w 31"/>
              <a:gd name="T37" fmla="*/ 2147483647 h 28"/>
              <a:gd name="T38" fmla="*/ 2147483647 w 31"/>
              <a:gd name="T39" fmla="*/ 2147483647 h 28"/>
              <a:gd name="T40" fmla="*/ 2147483647 w 31"/>
              <a:gd name="T41" fmla="*/ 2147483647 h 28"/>
              <a:gd name="T42" fmla="*/ 2147483647 w 31"/>
              <a:gd name="T43" fmla="*/ 2147483647 h 28"/>
              <a:gd name="T44" fmla="*/ 2147483647 w 31"/>
              <a:gd name="T45" fmla="*/ 2147483647 h 28"/>
              <a:gd name="T46" fmla="*/ 2147483647 w 31"/>
              <a:gd name="T47" fmla="*/ 0 h 28"/>
              <a:gd name="T48" fmla="*/ 2147483647 w 31"/>
              <a:gd name="T49" fmla="*/ 2147483647 h 28"/>
              <a:gd name="T50" fmla="*/ 2147483647 w 31"/>
              <a:gd name="T51" fmla="*/ 2147483647 h 28"/>
              <a:gd name="T52" fmla="*/ 2147483647 w 31"/>
              <a:gd name="T53" fmla="*/ 0 h 28"/>
              <a:gd name="T54" fmla="*/ 2147483647 w 31"/>
              <a:gd name="T55" fmla="*/ 0 h 28"/>
              <a:gd name="T56" fmla="*/ 2147483647 w 31"/>
              <a:gd name="T57" fmla="*/ 2147483647 h 28"/>
              <a:gd name="T58" fmla="*/ 2147483647 w 31"/>
              <a:gd name="T59" fmla="*/ 2147483647 h 28"/>
              <a:gd name="T60" fmla="*/ 0 w 31"/>
              <a:gd name="T61" fmla="*/ 2147483647 h 28"/>
              <a:gd name="T62" fmla="*/ 0 w 31"/>
              <a:gd name="T63" fmla="*/ 2147483647 h 28"/>
              <a:gd name="T64" fmla="*/ 2147483647 w 31"/>
              <a:gd name="T65" fmla="*/ 2147483647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6" name="Freeform 364"/>
          <p:cNvSpPr>
            <a:spLocks/>
          </p:cNvSpPr>
          <p:nvPr/>
        </p:nvSpPr>
        <p:spPr bwMode="auto">
          <a:xfrm>
            <a:off x="4380683" y="4060850"/>
            <a:ext cx="393700" cy="290512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7" name="Freeform 365"/>
          <p:cNvSpPr>
            <a:spLocks/>
          </p:cNvSpPr>
          <p:nvPr/>
        </p:nvSpPr>
        <p:spPr bwMode="auto">
          <a:xfrm>
            <a:off x="4380683" y="4060850"/>
            <a:ext cx="393700" cy="290512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8" name="Freeform 366"/>
          <p:cNvSpPr>
            <a:spLocks/>
          </p:cNvSpPr>
          <p:nvPr/>
        </p:nvSpPr>
        <p:spPr bwMode="auto">
          <a:xfrm>
            <a:off x="4075883" y="4021162"/>
            <a:ext cx="407987" cy="384175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2147483647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2147483647 w 52"/>
              <a:gd name="T15" fmla="*/ 2147483647 h 49"/>
              <a:gd name="T16" fmla="*/ 2147483647 w 52"/>
              <a:gd name="T17" fmla="*/ 2147483647 h 49"/>
              <a:gd name="T18" fmla="*/ 2147483647 w 52"/>
              <a:gd name="T19" fmla="*/ 2147483647 h 49"/>
              <a:gd name="T20" fmla="*/ 2147483647 w 52"/>
              <a:gd name="T21" fmla="*/ 2147483647 h 49"/>
              <a:gd name="T22" fmla="*/ 2147483647 w 52"/>
              <a:gd name="T23" fmla="*/ 0 h 49"/>
              <a:gd name="T24" fmla="*/ 2147483647 w 52"/>
              <a:gd name="T25" fmla="*/ 0 h 49"/>
              <a:gd name="T26" fmla="*/ 2147483647 w 52"/>
              <a:gd name="T27" fmla="*/ 2147483647 h 49"/>
              <a:gd name="T28" fmla="*/ 2147483647 w 52"/>
              <a:gd name="T29" fmla="*/ 2147483647 h 49"/>
              <a:gd name="T30" fmla="*/ 2147483647 w 52"/>
              <a:gd name="T31" fmla="*/ 2147483647 h 49"/>
              <a:gd name="T32" fmla="*/ 2147483647 w 52"/>
              <a:gd name="T33" fmla="*/ 2147483647 h 49"/>
              <a:gd name="T34" fmla="*/ 2147483647 w 52"/>
              <a:gd name="T35" fmla="*/ 2147483647 h 49"/>
              <a:gd name="T36" fmla="*/ 2147483647 w 52"/>
              <a:gd name="T37" fmla="*/ 2147483647 h 49"/>
              <a:gd name="T38" fmla="*/ 0 w 52"/>
              <a:gd name="T39" fmla="*/ 2147483647 h 49"/>
              <a:gd name="T40" fmla="*/ 0 w 52"/>
              <a:gd name="T41" fmla="*/ 2147483647 h 49"/>
              <a:gd name="T42" fmla="*/ 2147483647 w 52"/>
              <a:gd name="T43" fmla="*/ 2147483647 h 49"/>
              <a:gd name="T44" fmla="*/ 2147483647 w 52"/>
              <a:gd name="T45" fmla="*/ 2147483647 h 49"/>
              <a:gd name="T46" fmla="*/ 2147483647 w 52"/>
              <a:gd name="T47" fmla="*/ 2147483647 h 49"/>
              <a:gd name="T48" fmla="*/ 2147483647 w 52"/>
              <a:gd name="T49" fmla="*/ 2147483647 h 49"/>
              <a:gd name="T50" fmla="*/ 2147483647 w 52"/>
              <a:gd name="T51" fmla="*/ 2147483647 h 49"/>
              <a:gd name="T52" fmla="*/ 2147483647 w 52"/>
              <a:gd name="T53" fmla="*/ 2147483647 h 49"/>
              <a:gd name="T54" fmla="*/ 2147483647 w 52"/>
              <a:gd name="T55" fmla="*/ 2147483647 h 49"/>
              <a:gd name="T56" fmla="*/ 2147483647 w 52"/>
              <a:gd name="T57" fmla="*/ 2147483647 h 49"/>
              <a:gd name="T58" fmla="*/ 2147483647 w 52"/>
              <a:gd name="T59" fmla="*/ 2147483647 h 49"/>
              <a:gd name="T60" fmla="*/ 2147483647 w 52"/>
              <a:gd name="T61" fmla="*/ 2147483647 h 49"/>
              <a:gd name="T62" fmla="*/ 2147483647 w 52"/>
              <a:gd name="T63" fmla="*/ 2147483647 h 49"/>
              <a:gd name="T64" fmla="*/ 2147483647 w 52"/>
              <a:gd name="T65" fmla="*/ 2147483647 h 49"/>
              <a:gd name="T66" fmla="*/ 2147483647 w 52"/>
              <a:gd name="T67" fmla="*/ 2147483647 h 49"/>
              <a:gd name="T68" fmla="*/ 2147483647 w 52"/>
              <a:gd name="T69" fmla="*/ 2147483647 h 49"/>
              <a:gd name="T70" fmla="*/ 2147483647 w 52"/>
              <a:gd name="T71" fmla="*/ 2147483647 h 49"/>
              <a:gd name="T72" fmla="*/ 2147483647 w 52"/>
              <a:gd name="T73" fmla="*/ 2147483647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9" name="Freeform 367"/>
          <p:cNvSpPr>
            <a:spLocks/>
          </p:cNvSpPr>
          <p:nvPr/>
        </p:nvSpPr>
        <p:spPr bwMode="auto">
          <a:xfrm>
            <a:off x="5403033" y="4375175"/>
            <a:ext cx="234950" cy="317500"/>
          </a:xfrm>
          <a:custGeom>
            <a:avLst/>
            <a:gdLst>
              <a:gd name="T0" fmla="*/ 2147483647 w 180"/>
              <a:gd name="T1" fmla="*/ 2147483647 h 246"/>
              <a:gd name="T2" fmla="*/ 2147483647 w 180"/>
              <a:gd name="T3" fmla="*/ 2147483647 h 246"/>
              <a:gd name="T4" fmla="*/ 2147483647 w 180"/>
              <a:gd name="T5" fmla="*/ 2147483647 h 246"/>
              <a:gd name="T6" fmla="*/ 2147483647 w 180"/>
              <a:gd name="T7" fmla="*/ 2147483647 h 246"/>
              <a:gd name="T8" fmla="*/ 2147483647 w 180"/>
              <a:gd name="T9" fmla="*/ 2147483647 h 246"/>
              <a:gd name="T10" fmla="*/ 2147483647 w 180"/>
              <a:gd name="T11" fmla="*/ 2147483647 h 246"/>
              <a:gd name="T12" fmla="*/ 2147483647 w 180"/>
              <a:gd name="T13" fmla="*/ 2147483647 h 246"/>
              <a:gd name="T14" fmla="*/ 2147483647 w 180"/>
              <a:gd name="T15" fmla="*/ 2147483647 h 246"/>
              <a:gd name="T16" fmla="*/ 2147483647 w 180"/>
              <a:gd name="T17" fmla="*/ 2147483647 h 246"/>
              <a:gd name="T18" fmla="*/ 2147483647 w 180"/>
              <a:gd name="T19" fmla="*/ 2147483647 h 246"/>
              <a:gd name="T20" fmla="*/ 2147483647 w 180"/>
              <a:gd name="T21" fmla="*/ 2147483647 h 246"/>
              <a:gd name="T22" fmla="*/ 2147483647 w 180"/>
              <a:gd name="T23" fmla="*/ 2147483647 h 246"/>
              <a:gd name="T24" fmla="*/ 2147483647 w 180"/>
              <a:gd name="T25" fmla="*/ 2147483647 h 246"/>
              <a:gd name="T26" fmla="*/ 0 w 180"/>
              <a:gd name="T27" fmla="*/ 2147483647 h 246"/>
              <a:gd name="T28" fmla="*/ 0 w 180"/>
              <a:gd name="T29" fmla="*/ 2147483647 h 246"/>
              <a:gd name="T30" fmla="*/ 2147483647 w 180"/>
              <a:gd name="T31" fmla="*/ 2147483647 h 246"/>
              <a:gd name="T32" fmla="*/ 2147483647 w 180"/>
              <a:gd name="T33" fmla="*/ 2147483647 h 246"/>
              <a:gd name="T34" fmla="*/ 2147483647 w 180"/>
              <a:gd name="T35" fmla="*/ 2147483647 h 246"/>
              <a:gd name="T36" fmla="*/ 2147483647 w 180"/>
              <a:gd name="T37" fmla="*/ 2147483647 h 246"/>
              <a:gd name="T38" fmla="*/ 2147483647 w 180"/>
              <a:gd name="T39" fmla="*/ 2147483647 h 246"/>
              <a:gd name="T40" fmla="*/ 2147483647 w 180"/>
              <a:gd name="T41" fmla="*/ 0 h 246"/>
              <a:gd name="T42" fmla="*/ 2147483647 w 180"/>
              <a:gd name="T43" fmla="*/ 2147483647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0" name="Freeform 368"/>
          <p:cNvSpPr>
            <a:spLocks/>
          </p:cNvSpPr>
          <p:nvPr/>
        </p:nvSpPr>
        <p:spPr bwMode="auto">
          <a:xfrm>
            <a:off x="4726758" y="4351362"/>
            <a:ext cx="31750" cy="123825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2147483647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1" name="Freeform 369"/>
          <p:cNvSpPr>
            <a:spLocks/>
          </p:cNvSpPr>
          <p:nvPr/>
        </p:nvSpPr>
        <p:spPr bwMode="auto">
          <a:xfrm>
            <a:off x="4726758" y="4351362"/>
            <a:ext cx="31750" cy="123825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2" name="Freeform 370"/>
          <p:cNvSpPr>
            <a:spLocks/>
          </p:cNvSpPr>
          <p:nvPr/>
        </p:nvSpPr>
        <p:spPr bwMode="auto">
          <a:xfrm>
            <a:off x="4710883" y="4070375"/>
            <a:ext cx="258762" cy="404812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2147483647 w 198"/>
              <a:gd name="T51" fmla="*/ 2147483647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3" name="Freeform 371"/>
          <p:cNvSpPr>
            <a:spLocks/>
          </p:cNvSpPr>
          <p:nvPr/>
        </p:nvSpPr>
        <p:spPr bwMode="auto">
          <a:xfrm>
            <a:off x="4710883" y="4070375"/>
            <a:ext cx="258762" cy="404812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4" name="Freeform 372"/>
          <p:cNvSpPr>
            <a:spLocks/>
          </p:cNvSpPr>
          <p:nvPr/>
        </p:nvSpPr>
        <p:spPr bwMode="auto">
          <a:xfrm>
            <a:off x="4790258" y="5216550"/>
            <a:ext cx="398462" cy="354012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0 h 45"/>
              <a:gd name="T10" fmla="*/ 2147483647 w 51"/>
              <a:gd name="T11" fmla="*/ 2147483647 h 45"/>
              <a:gd name="T12" fmla="*/ 2147483647 w 51"/>
              <a:gd name="T13" fmla="*/ 2147483647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2147483647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2147483647 w 51"/>
              <a:gd name="T33" fmla="*/ 2147483647 h 45"/>
              <a:gd name="T34" fmla="*/ 0 w 51"/>
              <a:gd name="T35" fmla="*/ 2147483647 h 45"/>
              <a:gd name="T36" fmla="*/ 2147483647 w 51"/>
              <a:gd name="T37" fmla="*/ 2147483647 h 45"/>
              <a:gd name="T38" fmla="*/ 2147483647 w 51"/>
              <a:gd name="T39" fmla="*/ 2147483647 h 45"/>
              <a:gd name="T40" fmla="*/ 2147483647 w 51"/>
              <a:gd name="T41" fmla="*/ 2147483647 h 45"/>
              <a:gd name="T42" fmla="*/ 2147483647 w 51"/>
              <a:gd name="T43" fmla="*/ 2147483647 h 45"/>
              <a:gd name="T44" fmla="*/ 2147483647 w 51"/>
              <a:gd name="T45" fmla="*/ 2147483647 h 45"/>
              <a:gd name="T46" fmla="*/ 2147483647 w 51"/>
              <a:gd name="T47" fmla="*/ 2147483647 h 45"/>
              <a:gd name="T48" fmla="*/ 2147483647 w 51"/>
              <a:gd name="T49" fmla="*/ 2147483647 h 45"/>
              <a:gd name="T50" fmla="*/ 2147483647 w 51"/>
              <a:gd name="T51" fmla="*/ 2147483647 h 45"/>
              <a:gd name="T52" fmla="*/ 2147483647 w 51"/>
              <a:gd name="T53" fmla="*/ 2147483647 h 45"/>
              <a:gd name="T54" fmla="*/ 2147483647 w 51"/>
              <a:gd name="T55" fmla="*/ 2147483647 h 45"/>
              <a:gd name="T56" fmla="*/ 2147483647 w 51"/>
              <a:gd name="T57" fmla="*/ 2147483647 h 45"/>
              <a:gd name="T58" fmla="*/ 2147483647 w 51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5" name="Freeform 373"/>
          <p:cNvSpPr>
            <a:spLocks/>
          </p:cNvSpPr>
          <p:nvPr/>
        </p:nvSpPr>
        <p:spPr bwMode="auto">
          <a:xfrm>
            <a:off x="4875983" y="5100662"/>
            <a:ext cx="236537" cy="234950"/>
          </a:xfrm>
          <a:custGeom>
            <a:avLst/>
            <a:gdLst>
              <a:gd name="T0" fmla="*/ 2147483647 w 180"/>
              <a:gd name="T1" fmla="*/ 2147483647 h 180"/>
              <a:gd name="T2" fmla="*/ 2147483647 w 180"/>
              <a:gd name="T3" fmla="*/ 2147483647 h 180"/>
              <a:gd name="T4" fmla="*/ 2147483647 w 180"/>
              <a:gd name="T5" fmla="*/ 2147483647 h 180"/>
              <a:gd name="T6" fmla="*/ 2147483647 w 180"/>
              <a:gd name="T7" fmla="*/ 2147483647 h 180"/>
              <a:gd name="T8" fmla="*/ 2147483647 w 180"/>
              <a:gd name="T9" fmla="*/ 2147483647 h 180"/>
              <a:gd name="T10" fmla="*/ 2147483647 w 180"/>
              <a:gd name="T11" fmla="*/ 2147483647 h 180"/>
              <a:gd name="T12" fmla="*/ 2147483647 w 180"/>
              <a:gd name="T13" fmla="*/ 2147483647 h 180"/>
              <a:gd name="T14" fmla="*/ 2147483647 w 180"/>
              <a:gd name="T15" fmla="*/ 0 h 180"/>
              <a:gd name="T16" fmla="*/ 2147483647 w 180"/>
              <a:gd name="T17" fmla="*/ 2147483647 h 180"/>
              <a:gd name="T18" fmla="*/ 2147483647 w 180"/>
              <a:gd name="T19" fmla="*/ 2147483647 h 180"/>
              <a:gd name="T20" fmla="*/ 2147483647 w 180"/>
              <a:gd name="T21" fmla="*/ 2147483647 h 180"/>
              <a:gd name="T22" fmla="*/ 0 w 180"/>
              <a:gd name="T23" fmla="*/ 2147483647 h 180"/>
              <a:gd name="T24" fmla="*/ 0 w 180"/>
              <a:gd name="T25" fmla="*/ 2147483647 h 180"/>
              <a:gd name="T26" fmla="*/ 2147483647 w 180"/>
              <a:gd name="T27" fmla="*/ 2147483647 h 180"/>
              <a:gd name="T28" fmla="*/ 2147483647 w 180"/>
              <a:gd name="T29" fmla="*/ 2147483647 h 180"/>
              <a:gd name="T30" fmla="*/ 2147483647 w 180"/>
              <a:gd name="T31" fmla="*/ 2147483647 h 180"/>
              <a:gd name="T32" fmla="*/ 2147483647 w 180"/>
              <a:gd name="T33" fmla="*/ 2147483647 h 180"/>
              <a:gd name="T34" fmla="*/ 2147483647 w 180"/>
              <a:gd name="T35" fmla="*/ 2147483647 h 180"/>
              <a:gd name="T36" fmla="*/ 2147483647 w 180"/>
              <a:gd name="T37" fmla="*/ 2147483647 h 180"/>
              <a:gd name="T38" fmla="*/ 2147483647 w 180"/>
              <a:gd name="T39" fmla="*/ 2147483647 h 180"/>
              <a:gd name="T40" fmla="*/ 2147483647 w 180"/>
              <a:gd name="T41" fmla="*/ 2147483647 h 180"/>
              <a:gd name="T42" fmla="*/ 2147483647 w 18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6" name="Freeform 374"/>
          <p:cNvSpPr>
            <a:spLocks/>
          </p:cNvSpPr>
          <p:nvPr/>
        </p:nvSpPr>
        <p:spPr bwMode="auto">
          <a:xfrm>
            <a:off x="5118870" y="4919687"/>
            <a:ext cx="268288" cy="422275"/>
          </a:xfrm>
          <a:custGeom>
            <a:avLst/>
            <a:gdLst>
              <a:gd name="T0" fmla="*/ 2147483647 w 34"/>
              <a:gd name="T1" fmla="*/ 2147483647 h 54"/>
              <a:gd name="T2" fmla="*/ 2147483647 w 34"/>
              <a:gd name="T3" fmla="*/ 2147483647 h 54"/>
              <a:gd name="T4" fmla="*/ 2147483647 w 34"/>
              <a:gd name="T5" fmla="*/ 2147483647 h 54"/>
              <a:gd name="T6" fmla="*/ 2147483647 w 34"/>
              <a:gd name="T7" fmla="*/ 2147483647 h 54"/>
              <a:gd name="T8" fmla="*/ 2147483647 w 34"/>
              <a:gd name="T9" fmla="*/ 2147483647 h 54"/>
              <a:gd name="T10" fmla="*/ 2147483647 w 34"/>
              <a:gd name="T11" fmla="*/ 2147483647 h 54"/>
              <a:gd name="T12" fmla="*/ 2147483647 w 34"/>
              <a:gd name="T13" fmla="*/ 2147483647 h 54"/>
              <a:gd name="T14" fmla="*/ 2147483647 w 34"/>
              <a:gd name="T15" fmla="*/ 2147483647 h 54"/>
              <a:gd name="T16" fmla="*/ 2147483647 w 34"/>
              <a:gd name="T17" fmla="*/ 2147483647 h 54"/>
              <a:gd name="T18" fmla="*/ 2147483647 w 34"/>
              <a:gd name="T19" fmla="*/ 2147483647 h 54"/>
              <a:gd name="T20" fmla="*/ 2147483647 w 34"/>
              <a:gd name="T21" fmla="*/ 2147483647 h 54"/>
              <a:gd name="T22" fmla="*/ 2147483647 w 34"/>
              <a:gd name="T23" fmla="*/ 2147483647 h 54"/>
              <a:gd name="T24" fmla="*/ 0 w 34"/>
              <a:gd name="T25" fmla="*/ 2147483647 h 54"/>
              <a:gd name="T26" fmla="*/ 0 w 34"/>
              <a:gd name="T27" fmla="*/ 2147483647 h 54"/>
              <a:gd name="T28" fmla="*/ 2147483647 w 34"/>
              <a:gd name="T29" fmla="*/ 2147483647 h 54"/>
              <a:gd name="T30" fmla="*/ 2147483647 w 34"/>
              <a:gd name="T31" fmla="*/ 2147483647 h 54"/>
              <a:gd name="T32" fmla="*/ 2147483647 w 34"/>
              <a:gd name="T33" fmla="*/ 2147483647 h 54"/>
              <a:gd name="T34" fmla="*/ 2147483647 w 34"/>
              <a:gd name="T35" fmla="*/ 2147483647 h 54"/>
              <a:gd name="T36" fmla="*/ 2147483647 w 34"/>
              <a:gd name="T37" fmla="*/ 2147483647 h 54"/>
              <a:gd name="T38" fmla="*/ 2147483647 w 34"/>
              <a:gd name="T39" fmla="*/ 2147483647 h 54"/>
              <a:gd name="T40" fmla="*/ 2147483647 w 34"/>
              <a:gd name="T41" fmla="*/ 2147483647 h 54"/>
              <a:gd name="T42" fmla="*/ 2147483647 w 34"/>
              <a:gd name="T43" fmla="*/ 2147483647 h 54"/>
              <a:gd name="T44" fmla="*/ 2147483647 w 34"/>
              <a:gd name="T45" fmla="*/ 2147483647 h 54"/>
              <a:gd name="T46" fmla="*/ 2147483647 w 34"/>
              <a:gd name="T47" fmla="*/ 2147483647 h 54"/>
              <a:gd name="T48" fmla="*/ 2147483647 w 34"/>
              <a:gd name="T49" fmla="*/ 2147483647 h 54"/>
              <a:gd name="T50" fmla="*/ 2147483647 w 34"/>
              <a:gd name="T51" fmla="*/ 2147483647 h 54"/>
              <a:gd name="T52" fmla="*/ 2147483647 w 34"/>
              <a:gd name="T53" fmla="*/ 2147483647 h 54"/>
              <a:gd name="T54" fmla="*/ 2147483647 w 34"/>
              <a:gd name="T55" fmla="*/ 2147483647 h 54"/>
              <a:gd name="T56" fmla="*/ 2147483647 w 34"/>
              <a:gd name="T57" fmla="*/ 2147483647 h 54"/>
              <a:gd name="T58" fmla="*/ 2147483647 w 34"/>
              <a:gd name="T59" fmla="*/ 2147483647 h 54"/>
              <a:gd name="T60" fmla="*/ 2147483647 w 34"/>
              <a:gd name="T61" fmla="*/ 2147483647 h 54"/>
              <a:gd name="T62" fmla="*/ 2147483647 w 34"/>
              <a:gd name="T63" fmla="*/ 2147483647 h 54"/>
              <a:gd name="T64" fmla="*/ 2147483647 w 34"/>
              <a:gd name="T65" fmla="*/ 2147483647 h 54"/>
              <a:gd name="T66" fmla="*/ 2147483647 w 34"/>
              <a:gd name="T67" fmla="*/ 2147483647 h 54"/>
              <a:gd name="T68" fmla="*/ 2147483647 w 34"/>
              <a:gd name="T69" fmla="*/ 0 h 54"/>
              <a:gd name="T70" fmla="*/ 2147483647 w 34"/>
              <a:gd name="T71" fmla="*/ 0 h 54"/>
              <a:gd name="T72" fmla="*/ 2147483647 w 34"/>
              <a:gd name="T73" fmla="*/ 2147483647 h 54"/>
              <a:gd name="T74" fmla="*/ 2147483647 w 34"/>
              <a:gd name="T75" fmla="*/ 2147483647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7" name="Freeform 375"/>
          <p:cNvSpPr>
            <a:spLocks/>
          </p:cNvSpPr>
          <p:nvPr/>
        </p:nvSpPr>
        <p:spPr bwMode="auto">
          <a:xfrm>
            <a:off x="5118870" y="4678387"/>
            <a:ext cx="260350" cy="265113"/>
          </a:xfrm>
          <a:custGeom>
            <a:avLst/>
            <a:gdLst>
              <a:gd name="T0" fmla="*/ 2147483647 w 33"/>
              <a:gd name="T1" fmla="*/ 2147483647 h 34"/>
              <a:gd name="T2" fmla="*/ 2147483647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2147483647 h 34"/>
              <a:gd name="T8" fmla="*/ 2147483647 w 33"/>
              <a:gd name="T9" fmla="*/ 0 h 34"/>
              <a:gd name="T10" fmla="*/ 2147483647 w 33"/>
              <a:gd name="T11" fmla="*/ 2147483647 h 34"/>
              <a:gd name="T12" fmla="*/ 2147483647 w 33"/>
              <a:gd name="T13" fmla="*/ 2147483647 h 34"/>
              <a:gd name="T14" fmla="*/ 2147483647 w 33"/>
              <a:gd name="T15" fmla="*/ 2147483647 h 34"/>
              <a:gd name="T16" fmla="*/ 2147483647 w 33"/>
              <a:gd name="T17" fmla="*/ 2147483647 h 34"/>
              <a:gd name="T18" fmla="*/ 2147483647 w 33"/>
              <a:gd name="T19" fmla="*/ 2147483647 h 34"/>
              <a:gd name="T20" fmla="*/ 2147483647 w 33"/>
              <a:gd name="T21" fmla="*/ 2147483647 h 34"/>
              <a:gd name="T22" fmla="*/ 0 w 33"/>
              <a:gd name="T23" fmla="*/ 2147483647 h 34"/>
              <a:gd name="T24" fmla="*/ 2147483647 w 33"/>
              <a:gd name="T25" fmla="*/ 2147483647 h 34"/>
              <a:gd name="T26" fmla="*/ 2147483647 w 33"/>
              <a:gd name="T27" fmla="*/ 2147483647 h 34"/>
              <a:gd name="T28" fmla="*/ 2147483647 w 33"/>
              <a:gd name="T29" fmla="*/ 2147483647 h 34"/>
              <a:gd name="T30" fmla="*/ 2147483647 w 33"/>
              <a:gd name="T31" fmla="*/ 2147483647 h 34"/>
              <a:gd name="T32" fmla="*/ 2147483647 w 33"/>
              <a:gd name="T33" fmla="*/ 2147483647 h 34"/>
              <a:gd name="T34" fmla="*/ 2147483647 w 33"/>
              <a:gd name="T35" fmla="*/ 2147483647 h 34"/>
              <a:gd name="T36" fmla="*/ 2147483647 w 33"/>
              <a:gd name="T37" fmla="*/ 2147483647 h 34"/>
              <a:gd name="T38" fmla="*/ 2147483647 w 33"/>
              <a:gd name="T39" fmla="*/ 2147483647 h 34"/>
              <a:gd name="T40" fmla="*/ 2147483647 w 33"/>
              <a:gd name="T41" fmla="*/ 2147483647 h 34"/>
              <a:gd name="T42" fmla="*/ 2147483647 w 33"/>
              <a:gd name="T43" fmla="*/ 2147483647 h 34"/>
              <a:gd name="T44" fmla="*/ 2147483647 w 33"/>
              <a:gd name="T45" fmla="*/ 2147483647 h 34"/>
              <a:gd name="T46" fmla="*/ 2147483647 w 33"/>
              <a:gd name="T47" fmla="*/ 2147483647 h 34"/>
              <a:gd name="T48" fmla="*/ 2147483647 w 33"/>
              <a:gd name="T49" fmla="*/ 2147483647 h 34"/>
              <a:gd name="T50" fmla="*/ 2147483647 w 33"/>
              <a:gd name="T51" fmla="*/ 2147483647 h 34"/>
              <a:gd name="T52" fmla="*/ 2147483647 w 33"/>
              <a:gd name="T53" fmla="*/ 2147483647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8" name="Freeform 376"/>
          <p:cNvSpPr>
            <a:spLocks/>
          </p:cNvSpPr>
          <p:nvPr/>
        </p:nvSpPr>
        <p:spPr bwMode="auto">
          <a:xfrm>
            <a:off x="4679133" y="4802212"/>
            <a:ext cx="298450" cy="298450"/>
          </a:xfrm>
          <a:custGeom>
            <a:avLst/>
            <a:gdLst>
              <a:gd name="T0" fmla="*/ 2147483647 w 38"/>
              <a:gd name="T1" fmla="*/ 2147483647 h 38"/>
              <a:gd name="T2" fmla="*/ 2147483647 w 38"/>
              <a:gd name="T3" fmla="*/ 2147483647 h 38"/>
              <a:gd name="T4" fmla="*/ 2147483647 w 38"/>
              <a:gd name="T5" fmla="*/ 2147483647 h 38"/>
              <a:gd name="T6" fmla="*/ 2147483647 w 38"/>
              <a:gd name="T7" fmla="*/ 2147483647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2147483647 w 38"/>
              <a:gd name="T13" fmla="*/ 2147483647 h 38"/>
              <a:gd name="T14" fmla="*/ 2147483647 w 38"/>
              <a:gd name="T15" fmla="*/ 2147483647 h 38"/>
              <a:gd name="T16" fmla="*/ 2147483647 w 38"/>
              <a:gd name="T17" fmla="*/ 2147483647 h 38"/>
              <a:gd name="T18" fmla="*/ 2147483647 w 38"/>
              <a:gd name="T19" fmla="*/ 2147483647 h 38"/>
              <a:gd name="T20" fmla="*/ 2147483647 w 38"/>
              <a:gd name="T21" fmla="*/ 2147483647 h 38"/>
              <a:gd name="T22" fmla="*/ 2147483647 w 38"/>
              <a:gd name="T23" fmla="*/ 2147483647 h 38"/>
              <a:gd name="T24" fmla="*/ 2147483647 w 38"/>
              <a:gd name="T25" fmla="*/ 2147483647 h 38"/>
              <a:gd name="T26" fmla="*/ 2147483647 w 38"/>
              <a:gd name="T27" fmla="*/ 2147483647 h 38"/>
              <a:gd name="T28" fmla="*/ 2147483647 w 38"/>
              <a:gd name="T29" fmla="*/ 2147483647 h 38"/>
              <a:gd name="T30" fmla="*/ 2147483647 w 38"/>
              <a:gd name="T31" fmla="*/ 2147483647 h 38"/>
              <a:gd name="T32" fmla="*/ 2147483647 w 38"/>
              <a:gd name="T33" fmla="*/ 0 h 38"/>
              <a:gd name="T34" fmla="*/ 2147483647 w 38"/>
              <a:gd name="T35" fmla="*/ 0 h 38"/>
              <a:gd name="T36" fmla="*/ 2147483647 w 38"/>
              <a:gd name="T37" fmla="*/ 2147483647 h 38"/>
              <a:gd name="T38" fmla="*/ 2147483647 w 38"/>
              <a:gd name="T39" fmla="*/ 2147483647 h 38"/>
              <a:gd name="T40" fmla="*/ 2147483647 w 38"/>
              <a:gd name="T41" fmla="*/ 2147483647 h 38"/>
              <a:gd name="T42" fmla="*/ 0 w 38"/>
              <a:gd name="T43" fmla="*/ 2147483647 h 38"/>
              <a:gd name="T44" fmla="*/ 0 w 38"/>
              <a:gd name="T45" fmla="*/ 2147483647 h 38"/>
              <a:gd name="T46" fmla="*/ 2147483647 w 38"/>
              <a:gd name="T47" fmla="*/ 2147483647 h 38"/>
              <a:gd name="T48" fmla="*/ 2147483647 w 38"/>
              <a:gd name="T49" fmla="*/ 2147483647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9" name="Freeform 377"/>
          <p:cNvSpPr>
            <a:spLocks/>
          </p:cNvSpPr>
          <p:nvPr/>
        </p:nvSpPr>
        <p:spPr bwMode="auto">
          <a:xfrm>
            <a:off x="4679133" y="4521225"/>
            <a:ext cx="463550" cy="460375"/>
          </a:xfrm>
          <a:custGeom>
            <a:avLst/>
            <a:gdLst>
              <a:gd name="T0" fmla="*/ 2147483647 w 59"/>
              <a:gd name="T1" fmla="*/ 2147483647 h 59"/>
              <a:gd name="T2" fmla="*/ 2147483647 w 59"/>
              <a:gd name="T3" fmla="*/ 2147483647 h 59"/>
              <a:gd name="T4" fmla="*/ 2147483647 w 59"/>
              <a:gd name="T5" fmla="*/ 2147483647 h 59"/>
              <a:gd name="T6" fmla="*/ 2147483647 w 59"/>
              <a:gd name="T7" fmla="*/ 2147483647 h 59"/>
              <a:gd name="T8" fmla="*/ 2147483647 w 59"/>
              <a:gd name="T9" fmla="*/ 2147483647 h 59"/>
              <a:gd name="T10" fmla="*/ 2147483647 w 59"/>
              <a:gd name="T11" fmla="*/ 2147483647 h 59"/>
              <a:gd name="T12" fmla="*/ 0 w 59"/>
              <a:gd name="T13" fmla="*/ 2147483647 h 59"/>
              <a:gd name="T14" fmla="*/ 2147483647 w 59"/>
              <a:gd name="T15" fmla="*/ 2147483647 h 59"/>
              <a:gd name="T16" fmla="*/ 2147483647 w 59"/>
              <a:gd name="T17" fmla="*/ 2147483647 h 59"/>
              <a:gd name="T18" fmla="*/ 2147483647 w 59"/>
              <a:gd name="T19" fmla="*/ 2147483647 h 59"/>
              <a:gd name="T20" fmla="*/ 2147483647 w 59"/>
              <a:gd name="T21" fmla="*/ 2147483647 h 59"/>
              <a:gd name="T22" fmla="*/ 2147483647 w 59"/>
              <a:gd name="T23" fmla="*/ 2147483647 h 59"/>
              <a:gd name="T24" fmla="*/ 2147483647 w 59"/>
              <a:gd name="T25" fmla="*/ 2147483647 h 59"/>
              <a:gd name="T26" fmla="*/ 2147483647 w 59"/>
              <a:gd name="T27" fmla="*/ 2147483647 h 59"/>
              <a:gd name="T28" fmla="*/ 2147483647 w 59"/>
              <a:gd name="T29" fmla="*/ 2147483647 h 59"/>
              <a:gd name="T30" fmla="*/ 2147483647 w 59"/>
              <a:gd name="T31" fmla="*/ 2147483647 h 59"/>
              <a:gd name="T32" fmla="*/ 2147483647 w 59"/>
              <a:gd name="T33" fmla="*/ 2147483647 h 59"/>
              <a:gd name="T34" fmla="*/ 2147483647 w 59"/>
              <a:gd name="T35" fmla="*/ 2147483647 h 59"/>
              <a:gd name="T36" fmla="*/ 2147483647 w 59"/>
              <a:gd name="T37" fmla="*/ 2147483647 h 59"/>
              <a:gd name="T38" fmla="*/ 2147483647 w 59"/>
              <a:gd name="T39" fmla="*/ 2147483647 h 59"/>
              <a:gd name="T40" fmla="*/ 2147483647 w 59"/>
              <a:gd name="T41" fmla="*/ 2147483647 h 59"/>
              <a:gd name="T42" fmla="*/ 2147483647 w 59"/>
              <a:gd name="T43" fmla="*/ 2147483647 h 59"/>
              <a:gd name="T44" fmla="*/ 2147483647 w 59"/>
              <a:gd name="T45" fmla="*/ 2147483647 h 59"/>
              <a:gd name="T46" fmla="*/ 2147483647 w 59"/>
              <a:gd name="T47" fmla="*/ 2147483647 h 59"/>
              <a:gd name="T48" fmla="*/ 2147483647 w 59"/>
              <a:gd name="T49" fmla="*/ 2147483647 h 59"/>
              <a:gd name="T50" fmla="*/ 2147483647 w 59"/>
              <a:gd name="T51" fmla="*/ 2147483647 h 59"/>
              <a:gd name="T52" fmla="*/ 2147483647 w 59"/>
              <a:gd name="T53" fmla="*/ 2147483647 h 59"/>
              <a:gd name="T54" fmla="*/ 2147483647 w 59"/>
              <a:gd name="T55" fmla="*/ 2147483647 h 59"/>
              <a:gd name="T56" fmla="*/ 2147483647 w 59"/>
              <a:gd name="T57" fmla="*/ 2147483647 h 59"/>
              <a:gd name="T58" fmla="*/ 2147483647 w 59"/>
              <a:gd name="T59" fmla="*/ 2147483647 h 59"/>
              <a:gd name="T60" fmla="*/ 2147483647 w 59"/>
              <a:gd name="T61" fmla="*/ 2147483647 h 59"/>
              <a:gd name="T62" fmla="*/ 2147483647 w 59"/>
              <a:gd name="T63" fmla="*/ 2147483647 h 59"/>
              <a:gd name="T64" fmla="*/ 2147483647 w 59"/>
              <a:gd name="T65" fmla="*/ 2147483647 h 59"/>
              <a:gd name="T66" fmla="*/ 2147483647 w 59"/>
              <a:gd name="T67" fmla="*/ 2147483647 h 59"/>
              <a:gd name="T68" fmla="*/ 2147483647 w 59"/>
              <a:gd name="T69" fmla="*/ 0 h 59"/>
              <a:gd name="T70" fmla="*/ 2147483647 w 59"/>
              <a:gd name="T71" fmla="*/ 2147483647 h 59"/>
              <a:gd name="T72" fmla="*/ 2147483647 w 59"/>
              <a:gd name="T73" fmla="*/ 2147483647 h 59"/>
              <a:gd name="T74" fmla="*/ 2147483647 w 59"/>
              <a:gd name="T75" fmla="*/ 2147483647 h 59"/>
              <a:gd name="T76" fmla="*/ 2147483647 w 59"/>
              <a:gd name="T77" fmla="*/ 2147483647 h 59"/>
              <a:gd name="T78" fmla="*/ 2147483647 w 59"/>
              <a:gd name="T79" fmla="*/ 2147483647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0" name="Freeform 378"/>
          <p:cNvSpPr>
            <a:spLocks/>
          </p:cNvSpPr>
          <p:nvPr/>
        </p:nvSpPr>
        <p:spPr bwMode="auto">
          <a:xfrm>
            <a:off x="5196658" y="4208487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1" name="Freeform 379"/>
          <p:cNvSpPr>
            <a:spLocks/>
          </p:cNvSpPr>
          <p:nvPr/>
        </p:nvSpPr>
        <p:spPr bwMode="auto">
          <a:xfrm>
            <a:off x="5220470" y="4537100"/>
            <a:ext cx="204788" cy="234950"/>
          </a:xfrm>
          <a:custGeom>
            <a:avLst/>
            <a:gdLst>
              <a:gd name="T0" fmla="*/ 2147483647 w 26"/>
              <a:gd name="T1" fmla="*/ 2147483647 h 30"/>
              <a:gd name="T2" fmla="*/ 2147483647 w 26"/>
              <a:gd name="T3" fmla="*/ 2147483647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2147483647 w 26"/>
              <a:gd name="T13" fmla="*/ 2147483647 h 30"/>
              <a:gd name="T14" fmla="*/ 2147483647 w 26"/>
              <a:gd name="T15" fmla="*/ 0 h 30"/>
              <a:gd name="T16" fmla="*/ 2147483647 w 26"/>
              <a:gd name="T17" fmla="*/ 2147483647 h 30"/>
              <a:gd name="T18" fmla="*/ 2147483647 w 26"/>
              <a:gd name="T19" fmla="*/ 2147483647 h 30"/>
              <a:gd name="T20" fmla="*/ 0 w 26"/>
              <a:gd name="T21" fmla="*/ 2147483647 h 30"/>
              <a:gd name="T22" fmla="*/ 2147483647 w 26"/>
              <a:gd name="T23" fmla="*/ 2147483647 h 30"/>
              <a:gd name="T24" fmla="*/ 2147483647 w 26"/>
              <a:gd name="T25" fmla="*/ 2147483647 h 30"/>
              <a:gd name="T26" fmla="*/ 0 w 26"/>
              <a:gd name="T27" fmla="*/ 2147483647 h 30"/>
              <a:gd name="T28" fmla="*/ 2147483647 w 26"/>
              <a:gd name="T29" fmla="*/ 2147483647 h 30"/>
              <a:gd name="T30" fmla="*/ 2147483647 w 26"/>
              <a:gd name="T31" fmla="*/ 2147483647 h 30"/>
              <a:gd name="T32" fmla="*/ 2147483647 w 26"/>
              <a:gd name="T33" fmla="*/ 2147483647 h 30"/>
              <a:gd name="T34" fmla="*/ 2147483647 w 26"/>
              <a:gd name="T35" fmla="*/ 2147483647 h 30"/>
              <a:gd name="T36" fmla="*/ 2147483647 w 26"/>
              <a:gd name="T37" fmla="*/ 2147483647 h 30"/>
              <a:gd name="T38" fmla="*/ 2147483647 w 26"/>
              <a:gd name="T39" fmla="*/ 2147483647 h 30"/>
              <a:gd name="T40" fmla="*/ 2147483647 w 26"/>
              <a:gd name="T41" fmla="*/ 2147483647 h 30"/>
              <a:gd name="T42" fmla="*/ 2147483647 w 26"/>
              <a:gd name="T43" fmla="*/ 2147483647 h 30"/>
              <a:gd name="T44" fmla="*/ 2147483647 w 26"/>
              <a:gd name="T45" fmla="*/ 2147483647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2" name="Freeform 380"/>
          <p:cNvSpPr>
            <a:spLocks/>
          </p:cNvSpPr>
          <p:nvPr/>
        </p:nvSpPr>
        <p:spPr bwMode="auto">
          <a:xfrm>
            <a:off x="4999808" y="5045100"/>
            <a:ext cx="188912" cy="179387"/>
          </a:xfrm>
          <a:custGeom>
            <a:avLst/>
            <a:gdLst>
              <a:gd name="T0" fmla="*/ 2147483647 w 24"/>
              <a:gd name="T1" fmla="*/ 2147483647 h 23"/>
              <a:gd name="T2" fmla="*/ 2147483647 w 24"/>
              <a:gd name="T3" fmla="*/ 2147483647 h 23"/>
              <a:gd name="T4" fmla="*/ 2147483647 w 24"/>
              <a:gd name="T5" fmla="*/ 2147483647 h 23"/>
              <a:gd name="T6" fmla="*/ 0 w 24"/>
              <a:gd name="T7" fmla="*/ 2147483647 h 23"/>
              <a:gd name="T8" fmla="*/ 2147483647 w 24"/>
              <a:gd name="T9" fmla="*/ 2147483647 h 23"/>
              <a:gd name="T10" fmla="*/ 2147483647 w 24"/>
              <a:gd name="T11" fmla="*/ 2147483647 h 23"/>
              <a:gd name="T12" fmla="*/ 2147483647 w 24"/>
              <a:gd name="T13" fmla="*/ 2147483647 h 23"/>
              <a:gd name="T14" fmla="*/ 2147483647 w 24"/>
              <a:gd name="T15" fmla="*/ 2147483647 h 23"/>
              <a:gd name="T16" fmla="*/ 2147483647 w 24"/>
              <a:gd name="T17" fmla="*/ 2147483647 h 23"/>
              <a:gd name="T18" fmla="*/ 2147483647 w 24"/>
              <a:gd name="T19" fmla="*/ 2147483647 h 23"/>
              <a:gd name="T20" fmla="*/ 2147483647 w 24"/>
              <a:gd name="T21" fmla="*/ 2147483647 h 23"/>
              <a:gd name="T22" fmla="*/ 2147483647 w 24"/>
              <a:gd name="T23" fmla="*/ 2147483647 h 23"/>
              <a:gd name="T24" fmla="*/ 2147483647 w 24"/>
              <a:gd name="T25" fmla="*/ 2147483647 h 23"/>
              <a:gd name="T26" fmla="*/ 2147483647 w 24"/>
              <a:gd name="T27" fmla="*/ 2147483647 h 23"/>
              <a:gd name="T28" fmla="*/ 2147483647 w 24"/>
              <a:gd name="T29" fmla="*/ 2147483647 h 23"/>
              <a:gd name="T30" fmla="*/ 2147483647 w 24"/>
              <a:gd name="T31" fmla="*/ 0 h 23"/>
              <a:gd name="T32" fmla="*/ 2147483647 w 24"/>
              <a:gd name="T33" fmla="*/ 2147483647 h 23"/>
              <a:gd name="T34" fmla="*/ 2147483647 w 24"/>
              <a:gd name="T35" fmla="*/ 2147483647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3" name="Freeform 381"/>
          <p:cNvSpPr>
            <a:spLocks/>
          </p:cNvSpPr>
          <p:nvPr/>
        </p:nvSpPr>
        <p:spPr bwMode="auto">
          <a:xfrm>
            <a:off x="4929958" y="4562500"/>
            <a:ext cx="338137" cy="544512"/>
          </a:xfrm>
          <a:custGeom>
            <a:avLst/>
            <a:gdLst>
              <a:gd name="T0" fmla="*/ 2147483647 w 43"/>
              <a:gd name="T1" fmla="*/ 2147483647 h 70"/>
              <a:gd name="T2" fmla="*/ 2147483647 w 43"/>
              <a:gd name="T3" fmla="*/ 2147483647 h 70"/>
              <a:gd name="T4" fmla="*/ 2147483647 w 43"/>
              <a:gd name="T5" fmla="*/ 2147483647 h 70"/>
              <a:gd name="T6" fmla="*/ 2147483647 w 43"/>
              <a:gd name="T7" fmla="*/ 2147483647 h 70"/>
              <a:gd name="T8" fmla="*/ 2147483647 w 43"/>
              <a:gd name="T9" fmla="*/ 2147483647 h 70"/>
              <a:gd name="T10" fmla="*/ 2147483647 w 43"/>
              <a:gd name="T11" fmla="*/ 2147483647 h 70"/>
              <a:gd name="T12" fmla="*/ 2147483647 w 43"/>
              <a:gd name="T13" fmla="*/ 2147483647 h 70"/>
              <a:gd name="T14" fmla="*/ 2147483647 w 43"/>
              <a:gd name="T15" fmla="*/ 2147483647 h 70"/>
              <a:gd name="T16" fmla="*/ 2147483647 w 43"/>
              <a:gd name="T17" fmla="*/ 2147483647 h 70"/>
              <a:gd name="T18" fmla="*/ 2147483647 w 43"/>
              <a:gd name="T19" fmla="*/ 2147483647 h 70"/>
              <a:gd name="T20" fmla="*/ 2147483647 w 43"/>
              <a:gd name="T21" fmla="*/ 2147483647 h 70"/>
              <a:gd name="T22" fmla="*/ 2147483647 w 43"/>
              <a:gd name="T23" fmla="*/ 2147483647 h 70"/>
              <a:gd name="T24" fmla="*/ 2147483647 w 43"/>
              <a:gd name="T25" fmla="*/ 2147483647 h 70"/>
              <a:gd name="T26" fmla="*/ 2147483647 w 43"/>
              <a:gd name="T27" fmla="*/ 2147483647 h 70"/>
              <a:gd name="T28" fmla="*/ 2147483647 w 43"/>
              <a:gd name="T29" fmla="*/ 2147483647 h 70"/>
              <a:gd name="T30" fmla="*/ 0 w 43"/>
              <a:gd name="T31" fmla="*/ 2147483647 h 70"/>
              <a:gd name="T32" fmla="*/ 0 w 43"/>
              <a:gd name="T33" fmla="*/ 2147483647 h 70"/>
              <a:gd name="T34" fmla="*/ 2147483647 w 43"/>
              <a:gd name="T35" fmla="*/ 2147483647 h 70"/>
              <a:gd name="T36" fmla="*/ 2147483647 w 43"/>
              <a:gd name="T37" fmla="*/ 2147483647 h 70"/>
              <a:gd name="T38" fmla="*/ 2147483647 w 43"/>
              <a:gd name="T39" fmla="*/ 2147483647 h 70"/>
              <a:gd name="T40" fmla="*/ 2147483647 w 43"/>
              <a:gd name="T41" fmla="*/ 2147483647 h 70"/>
              <a:gd name="T42" fmla="*/ 2147483647 w 43"/>
              <a:gd name="T43" fmla="*/ 2147483647 h 70"/>
              <a:gd name="T44" fmla="*/ 2147483647 w 43"/>
              <a:gd name="T45" fmla="*/ 2147483647 h 70"/>
              <a:gd name="T46" fmla="*/ 2147483647 w 43"/>
              <a:gd name="T47" fmla="*/ 2147483647 h 70"/>
              <a:gd name="T48" fmla="*/ 2147483647 w 43"/>
              <a:gd name="T49" fmla="*/ 2147483647 h 70"/>
              <a:gd name="T50" fmla="*/ 2147483647 w 43"/>
              <a:gd name="T51" fmla="*/ 2147483647 h 70"/>
              <a:gd name="T52" fmla="*/ 2147483647 w 43"/>
              <a:gd name="T53" fmla="*/ 2147483647 h 70"/>
              <a:gd name="T54" fmla="*/ 2147483647 w 43"/>
              <a:gd name="T55" fmla="*/ 2147483647 h 70"/>
              <a:gd name="T56" fmla="*/ 2147483647 w 43"/>
              <a:gd name="T57" fmla="*/ 2147483647 h 70"/>
              <a:gd name="T58" fmla="*/ 2147483647 w 43"/>
              <a:gd name="T59" fmla="*/ 2147483647 h 70"/>
              <a:gd name="T60" fmla="*/ 2147483647 w 43"/>
              <a:gd name="T61" fmla="*/ 2147483647 h 70"/>
              <a:gd name="T62" fmla="*/ 2147483647 w 43"/>
              <a:gd name="T63" fmla="*/ 2147483647 h 70"/>
              <a:gd name="T64" fmla="*/ 2147483647 w 43"/>
              <a:gd name="T65" fmla="*/ 2147483647 h 70"/>
              <a:gd name="T66" fmla="*/ 2147483647 w 43"/>
              <a:gd name="T67" fmla="*/ 2147483647 h 70"/>
              <a:gd name="T68" fmla="*/ 2147483647 w 43"/>
              <a:gd name="T69" fmla="*/ 2147483647 h 70"/>
              <a:gd name="T70" fmla="*/ 2147483647 w 43"/>
              <a:gd name="T71" fmla="*/ 2147483647 h 70"/>
              <a:gd name="T72" fmla="*/ 2147483647 w 43"/>
              <a:gd name="T73" fmla="*/ 2147483647 h 70"/>
              <a:gd name="T74" fmla="*/ 2147483647 w 43"/>
              <a:gd name="T75" fmla="*/ 2147483647 h 70"/>
              <a:gd name="T76" fmla="*/ 2147483647 w 43"/>
              <a:gd name="T77" fmla="*/ 2147483647 h 70"/>
              <a:gd name="T78" fmla="*/ 2147483647 w 43"/>
              <a:gd name="T79" fmla="*/ 2147483647 h 70"/>
              <a:gd name="T80" fmla="*/ 2147483647 w 43"/>
              <a:gd name="T81" fmla="*/ 2147483647 h 70"/>
              <a:gd name="T82" fmla="*/ 2147483647 w 43"/>
              <a:gd name="T83" fmla="*/ 2147483647 h 70"/>
              <a:gd name="T84" fmla="*/ 2147483647 w 43"/>
              <a:gd name="T85" fmla="*/ 2147483647 h 70"/>
              <a:gd name="T86" fmla="*/ 2147483647 w 43"/>
              <a:gd name="T87" fmla="*/ 2147483647 h 70"/>
              <a:gd name="T88" fmla="*/ 2147483647 w 43"/>
              <a:gd name="T89" fmla="*/ 2147483647 h 70"/>
              <a:gd name="T90" fmla="*/ 2147483647 w 43"/>
              <a:gd name="T91" fmla="*/ 2147483647 h 70"/>
              <a:gd name="T92" fmla="*/ 2147483647 w 43"/>
              <a:gd name="T93" fmla="*/ 2147483647 h 70"/>
              <a:gd name="T94" fmla="*/ 2147483647 w 43"/>
              <a:gd name="T95" fmla="*/ 2147483647 h 70"/>
              <a:gd name="T96" fmla="*/ 2147483647 w 43"/>
              <a:gd name="T97" fmla="*/ 2147483647 h 70"/>
              <a:gd name="T98" fmla="*/ 2147483647 w 43"/>
              <a:gd name="T99" fmla="*/ 2147483647 h 70"/>
              <a:gd name="T100" fmla="*/ 2147483647 w 43"/>
              <a:gd name="T101" fmla="*/ 2147483647 h 70"/>
              <a:gd name="T102" fmla="*/ 2147483647 w 43"/>
              <a:gd name="T103" fmla="*/ 2147483647 h 70"/>
              <a:gd name="T104" fmla="*/ 2147483647 w 43"/>
              <a:gd name="T105" fmla="*/ 2147483647 h 70"/>
              <a:gd name="T106" fmla="*/ 2147483647 w 43"/>
              <a:gd name="T107" fmla="*/ 2147483647 h 70"/>
              <a:gd name="T108" fmla="*/ 2147483647 w 43"/>
              <a:gd name="T109" fmla="*/ 2147483647 h 70"/>
              <a:gd name="T110" fmla="*/ 2147483647 w 43"/>
              <a:gd name="T111" fmla="*/ 0 h 70"/>
              <a:gd name="T112" fmla="*/ 2147483647 w 43"/>
              <a:gd name="T113" fmla="*/ 0 h 70"/>
              <a:gd name="T114" fmla="*/ 2147483647 w 43"/>
              <a:gd name="T115" fmla="*/ 2147483647 h 70"/>
              <a:gd name="T116" fmla="*/ 2147483647 w 43"/>
              <a:gd name="T117" fmla="*/ 0 h 70"/>
              <a:gd name="T118" fmla="*/ 2147483647 w 43"/>
              <a:gd name="T119" fmla="*/ 2147483647 h 70"/>
              <a:gd name="T120" fmla="*/ 2147483647 w 43"/>
              <a:gd name="T121" fmla="*/ 2147483647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4" name="Freeform 382"/>
          <p:cNvSpPr>
            <a:spLocks/>
          </p:cNvSpPr>
          <p:nvPr/>
        </p:nvSpPr>
        <p:spPr bwMode="auto">
          <a:xfrm>
            <a:off x="4256858" y="4279925"/>
            <a:ext cx="187325" cy="141287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2147483647 w 144"/>
              <a:gd name="T39" fmla="*/ 2147483647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5" name="Freeform 383"/>
          <p:cNvSpPr>
            <a:spLocks/>
          </p:cNvSpPr>
          <p:nvPr/>
        </p:nvSpPr>
        <p:spPr bwMode="auto">
          <a:xfrm>
            <a:off x="4256858" y="4279925"/>
            <a:ext cx="187325" cy="141287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6" name="Freeform 384"/>
          <p:cNvSpPr>
            <a:spLocks/>
          </p:cNvSpPr>
          <p:nvPr/>
        </p:nvSpPr>
        <p:spPr bwMode="auto">
          <a:xfrm>
            <a:off x="4380683" y="4383112"/>
            <a:ext cx="23812" cy="6350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w 18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7" name="Freeform 385"/>
          <p:cNvSpPr>
            <a:spLocks/>
          </p:cNvSpPr>
          <p:nvPr/>
        </p:nvSpPr>
        <p:spPr bwMode="auto">
          <a:xfrm>
            <a:off x="4380683" y="4383112"/>
            <a:ext cx="23812" cy="6350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8" name="Freeform 386"/>
          <p:cNvSpPr>
            <a:spLocks/>
          </p:cNvSpPr>
          <p:nvPr/>
        </p:nvSpPr>
        <p:spPr bwMode="auto">
          <a:xfrm>
            <a:off x="4302895" y="4389462"/>
            <a:ext cx="101600" cy="131763"/>
          </a:xfrm>
          <a:custGeom>
            <a:avLst/>
            <a:gdLst>
              <a:gd name="T0" fmla="*/ 2147483647 w 78"/>
              <a:gd name="T1" fmla="*/ 2147483647 h 102"/>
              <a:gd name="T2" fmla="*/ 2147483647 w 78"/>
              <a:gd name="T3" fmla="*/ 0 h 102"/>
              <a:gd name="T4" fmla="*/ 2147483647 w 78"/>
              <a:gd name="T5" fmla="*/ 0 h 102"/>
              <a:gd name="T6" fmla="*/ 2147483647 w 78"/>
              <a:gd name="T7" fmla="*/ 0 h 102"/>
              <a:gd name="T8" fmla="*/ 0 w 78"/>
              <a:gd name="T9" fmla="*/ 2147483647 h 102"/>
              <a:gd name="T10" fmla="*/ 2147483647 w 78"/>
              <a:gd name="T11" fmla="*/ 2147483647 h 102"/>
              <a:gd name="T12" fmla="*/ 0 w 78"/>
              <a:gd name="T13" fmla="*/ 2147483647 h 102"/>
              <a:gd name="T14" fmla="*/ 0 w 78"/>
              <a:gd name="T15" fmla="*/ 2147483647 h 102"/>
              <a:gd name="T16" fmla="*/ 2147483647 w 78"/>
              <a:gd name="T17" fmla="*/ 2147483647 h 102"/>
              <a:gd name="T18" fmla="*/ 2147483647 w 78"/>
              <a:gd name="T19" fmla="*/ 2147483647 h 102"/>
              <a:gd name="T20" fmla="*/ 2147483647 w 78"/>
              <a:gd name="T21" fmla="*/ 2147483647 h 102"/>
              <a:gd name="T22" fmla="*/ 2147483647 w 78"/>
              <a:gd name="T23" fmla="*/ 2147483647 h 102"/>
              <a:gd name="T24" fmla="*/ 2147483647 w 78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9" name="Freeform 387"/>
          <p:cNvSpPr>
            <a:spLocks/>
          </p:cNvSpPr>
          <p:nvPr/>
        </p:nvSpPr>
        <p:spPr bwMode="auto">
          <a:xfrm>
            <a:off x="4453708" y="4287862"/>
            <a:ext cx="296862" cy="266700"/>
          </a:xfrm>
          <a:custGeom>
            <a:avLst/>
            <a:gdLst>
              <a:gd name="T0" fmla="*/ 2147483647 w 228"/>
              <a:gd name="T1" fmla="*/ 2147483647 h 205"/>
              <a:gd name="T2" fmla="*/ 2147483647 w 228"/>
              <a:gd name="T3" fmla="*/ 2147483647 h 205"/>
              <a:gd name="T4" fmla="*/ 2147483647 w 228"/>
              <a:gd name="T5" fmla="*/ 2147483647 h 205"/>
              <a:gd name="T6" fmla="*/ 2147483647 w 228"/>
              <a:gd name="T7" fmla="*/ 2147483647 h 205"/>
              <a:gd name="T8" fmla="*/ 2147483647 w 228"/>
              <a:gd name="T9" fmla="*/ 2147483647 h 205"/>
              <a:gd name="T10" fmla="*/ 2147483647 w 228"/>
              <a:gd name="T11" fmla="*/ 2147483647 h 205"/>
              <a:gd name="T12" fmla="*/ 2147483647 w 228"/>
              <a:gd name="T13" fmla="*/ 2147483647 h 205"/>
              <a:gd name="T14" fmla="*/ 2147483647 w 228"/>
              <a:gd name="T15" fmla="*/ 2147483647 h 205"/>
              <a:gd name="T16" fmla="*/ 2147483647 w 228"/>
              <a:gd name="T17" fmla="*/ 2147483647 h 205"/>
              <a:gd name="T18" fmla="*/ 2147483647 w 228"/>
              <a:gd name="T19" fmla="*/ 0 h 205"/>
              <a:gd name="T20" fmla="*/ 2147483647 w 228"/>
              <a:gd name="T21" fmla="*/ 2147483647 h 205"/>
              <a:gd name="T22" fmla="*/ 2147483647 w 228"/>
              <a:gd name="T23" fmla="*/ 2147483647 h 205"/>
              <a:gd name="T24" fmla="*/ 2147483647 w 228"/>
              <a:gd name="T25" fmla="*/ 2147483647 h 205"/>
              <a:gd name="T26" fmla="*/ 2147483647 w 228"/>
              <a:gd name="T27" fmla="*/ 2147483647 h 205"/>
              <a:gd name="T28" fmla="*/ 2147483647 w 228"/>
              <a:gd name="T29" fmla="*/ 2147483647 h 205"/>
              <a:gd name="T30" fmla="*/ 2147483647 w 228"/>
              <a:gd name="T31" fmla="*/ 2147483647 h 205"/>
              <a:gd name="T32" fmla="*/ 2147483647 w 228"/>
              <a:gd name="T33" fmla="*/ 2147483647 h 205"/>
              <a:gd name="T34" fmla="*/ 2147483647 w 228"/>
              <a:gd name="T35" fmla="*/ 2147483647 h 205"/>
              <a:gd name="T36" fmla="*/ 2147483647 w 228"/>
              <a:gd name="T37" fmla="*/ 2147483647 h 205"/>
              <a:gd name="T38" fmla="*/ 0 w 228"/>
              <a:gd name="T39" fmla="*/ 2147483647 h 205"/>
              <a:gd name="T40" fmla="*/ 0 w 228"/>
              <a:gd name="T41" fmla="*/ 2147483647 h 205"/>
              <a:gd name="T42" fmla="*/ 2147483647 w 228"/>
              <a:gd name="T43" fmla="*/ 2147483647 h 205"/>
              <a:gd name="T44" fmla="*/ 2147483647 w 228"/>
              <a:gd name="T45" fmla="*/ 2147483647 h 205"/>
              <a:gd name="T46" fmla="*/ 2147483647 w 228"/>
              <a:gd name="T47" fmla="*/ 2147483647 h 205"/>
              <a:gd name="T48" fmla="*/ 2147483647 w 228"/>
              <a:gd name="T49" fmla="*/ 2147483647 h 205"/>
              <a:gd name="T50" fmla="*/ 2147483647 w 228"/>
              <a:gd name="T51" fmla="*/ 2147483647 h 205"/>
              <a:gd name="T52" fmla="*/ 2147483647 w 228"/>
              <a:gd name="T53" fmla="*/ 2147483647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0" name="Freeform 388"/>
          <p:cNvSpPr>
            <a:spLocks/>
          </p:cNvSpPr>
          <p:nvPr/>
        </p:nvSpPr>
        <p:spPr bwMode="auto">
          <a:xfrm>
            <a:off x="4742633" y="4389462"/>
            <a:ext cx="320675" cy="187325"/>
          </a:xfrm>
          <a:custGeom>
            <a:avLst/>
            <a:gdLst>
              <a:gd name="T0" fmla="*/ 2147483647 w 246"/>
              <a:gd name="T1" fmla="*/ 2147483647 h 144"/>
              <a:gd name="T2" fmla="*/ 2147483647 w 246"/>
              <a:gd name="T3" fmla="*/ 2147483647 h 144"/>
              <a:gd name="T4" fmla="*/ 2147483647 w 246"/>
              <a:gd name="T5" fmla="*/ 2147483647 h 144"/>
              <a:gd name="T6" fmla="*/ 2147483647 w 246"/>
              <a:gd name="T7" fmla="*/ 2147483647 h 144"/>
              <a:gd name="T8" fmla="*/ 0 w 246"/>
              <a:gd name="T9" fmla="*/ 2147483647 h 144"/>
              <a:gd name="T10" fmla="*/ 2147483647 w 246"/>
              <a:gd name="T11" fmla="*/ 2147483647 h 144"/>
              <a:gd name="T12" fmla="*/ 2147483647 w 246"/>
              <a:gd name="T13" fmla="*/ 2147483647 h 144"/>
              <a:gd name="T14" fmla="*/ 2147483647 w 246"/>
              <a:gd name="T15" fmla="*/ 2147483647 h 144"/>
              <a:gd name="T16" fmla="*/ 2147483647 w 246"/>
              <a:gd name="T17" fmla="*/ 2147483647 h 144"/>
              <a:gd name="T18" fmla="*/ 2147483647 w 246"/>
              <a:gd name="T19" fmla="*/ 2147483647 h 144"/>
              <a:gd name="T20" fmla="*/ 2147483647 w 246"/>
              <a:gd name="T21" fmla="*/ 2147483647 h 144"/>
              <a:gd name="T22" fmla="*/ 2147483647 w 246"/>
              <a:gd name="T23" fmla="*/ 2147483647 h 144"/>
              <a:gd name="T24" fmla="*/ 2147483647 w 246"/>
              <a:gd name="T25" fmla="*/ 2147483647 h 144"/>
              <a:gd name="T26" fmla="*/ 2147483647 w 246"/>
              <a:gd name="T27" fmla="*/ 2147483647 h 144"/>
              <a:gd name="T28" fmla="*/ 2147483647 w 246"/>
              <a:gd name="T29" fmla="*/ 2147483647 h 144"/>
              <a:gd name="T30" fmla="*/ 2147483647 w 246"/>
              <a:gd name="T31" fmla="*/ 2147483647 h 144"/>
              <a:gd name="T32" fmla="*/ 2147483647 w 246"/>
              <a:gd name="T33" fmla="*/ 2147483647 h 144"/>
              <a:gd name="T34" fmla="*/ 2147483647 w 246"/>
              <a:gd name="T35" fmla="*/ 2147483647 h 144"/>
              <a:gd name="T36" fmla="*/ 2147483647 w 246"/>
              <a:gd name="T37" fmla="*/ 2147483647 h 144"/>
              <a:gd name="T38" fmla="*/ 2147483647 w 246"/>
              <a:gd name="T39" fmla="*/ 0 h 144"/>
              <a:gd name="T40" fmla="*/ 2147483647 w 246"/>
              <a:gd name="T41" fmla="*/ 2147483647 h 144"/>
              <a:gd name="T42" fmla="*/ 2147483647 w 246"/>
              <a:gd name="T43" fmla="*/ 2147483647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1" name="Freeform 389"/>
          <p:cNvSpPr>
            <a:spLocks/>
          </p:cNvSpPr>
          <p:nvPr/>
        </p:nvSpPr>
        <p:spPr bwMode="auto">
          <a:xfrm>
            <a:off x="4648970" y="4562500"/>
            <a:ext cx="195263" cy="233362"/>
          </a:xfrm>
          <a:custGeom>
            <a:avLst/>
            <a:gdLst>
              <a:gd name="T0" fmla="*/ 2147483647 w 150"/>
              <a:gd name="T1" fmla="*/ 2147483647 h 180"/>
              <a:gd name="T2" fmla="*/ 2147483647 w 150"/>
              <a:gd name="T3" fmla="*/ 2147483647 h 180"/>
              <a:gd name="T4" fmla="*/ 2147483647 w 150"/>
              <a:gd name="T5" fmla="*/ 2147483647 h 180"/>
              <a:gd name="T6" fmla="*/ 2147483647 w 150"/>
              <a:gd name="T7" fmla="*/ 2147483647 h 180"/>
              <a:gd name="T8" fmla="*/ 2147483647 w 150"/>
              <a:gd name="T9" fmla="*/ 2147483647 h 180"/>
              <a:gd name="T10" fmla="*/ 2147483647 w 150"/>
              <a:gd name="T11" fmla="*/ 0 h 180"/>
              <a:gd name="T12" fmla="*/ 2147483647 w 150"/>
              <a:gd name="T13" fmla="*/ 0 h 180"/>
              <a:gd name="T14" fmla="*/ 2147483647 w 150"/>
              <a:gd name="T15" fmla="*/ 2147483647 h 180"/>
              <a:gd name="T16" fmla="*/ 2147483647 w 150"/>
              <a:gd name="T17" fmla="*/ 2147483647 h 180"/>
              <a:gd name="T18" fmla="*/ 2147483647 w 150"/>
              <a:gd name="T19" fmla="*/ 2147483647 h 180"/>
              <a:gd name="T20" fmla="*/ 2147483647 w 150"/>
              <a:gd name="T21" fmla="*/ 2147483647 h 180"/>
              <a:gd name="T22" fmla="*/ 2147483647 w 150"/>
              <a:gd name="T23" fmla="*/ 2147483647 h 180"/>
              <a:gd name="T24" fmla="*/ 2147483647 w 150"/>
              <a:gd name="T25" fmla="*/ 2147483647 h 180"/>
              <a:gd name="T26" fmla="*/ 2147483647 w 150"/>
              <a:gd name="T27" fmla="*/ 2147483647 h 180"/>
              <a:gd name="T28" fmla="*/ 2147483647 w 150"/>
              <a:gd name="T29" fmla="*/ 2147483647 h 180"/>
              <a:gd name="T30" fmla="*/ 2147483647 w 150"/>
              <a:gd name="T31" fmla="*/ 2147483647 h 180"/>
              <a:gd name="T32" fmla="*/ 2147483647 w 150"/>
              <a:gd name="T33" fmla="*/ 2147483647 h 180"/>
              <a:gd name="T34" fmla="*/ 0 w 150"/>
              <a:gd name="T35" fmla="*/ 2147483647 h 180"/>
              <a:gd name="T36" fmla="*/ 2147483647 w 150"/>
              <a:gd name="T37" fmla="*/ 2147483647 h 180"/>
              <a:gd name="T38" fmla="*/ 2147483647 w 150"/>
              <a:gd name="T39" fmla="*/ 2147483647 h 180"/>
              <a:gd name="T40" fmla="*/ 2147483647 w 150"/>
              <a:gd name="T41" fmla="*/ 2147483647 h 180"/>
              <a:gd name="T42" fmla="*/ 2147483647 w 15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2" name="Freeform 390"/>
          <p:cNvSpPr>
            <a:spLocks/>
          </p:cNvSpPr>
          <p:nvPr/>
        </p:nvSpPr>
        <p:spPr bwMode="auto">
          <a:xfrm>
            <a:off x="4609283" y="4610125"/>
            <a:ext cx="117475" cy="130175"/>
          </a:xfrm>
          <a:custGeom>
            <a:avLst/>
            <a:gdLst>
              <a:gd name="T0" fmla="*/ 2147483647 w 90"/>
              <a:gd name="T1" fmla="*/ 2147483647 h 102"/>
              <a:gd name="T2" fmla="*/ 2147483647 w 90"/>
              <a:gd name="T3" fmla="*/ 2147483647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0 h 102"/>
              <a:gd name="T12" fmla="*/ 2147483647 w 90"/>
              <a:gd name="T13" fmla="*/ 0 h 102"/>
              <a:gd name="T14" fmla="*/ 0 w 90"/>
              <a:gd name="T15" fmla="*/ 0 h 102"/>
              <a:gd name="T16" fmla="*/ 0 w 90"/>
              <a:gd name="T17" fmla="*/ 2147483647 h 102"/>
              <a:gd name="T18" fmla="*/ 0 w 90"/>
              <a:gd name="T19" fmla="*/ 2147483647 h 102"/>
              <a:gd name="T20" fmla="*/ 2147483647 w 90"/>
              <a:gd name="T21" fmla="*/ 2147483647 h 102"/>
              <a:gd name="T22" fmla="*/ 2147483647 w 90"/>
              <a:gd name="T23" fmla="*/ 2147483647 h 102"/>
              <a:gd name="T24" fmla="*/ 2147483647 w 90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3" name="Freeform 391"/>
          <p:cNvSpPr>
            <a:spLocks/>
          </p:cNvSpPr>
          <p:nvPr/>
        </p:nvSpPr>
        <p:spPr bwMode="auto">
          <a:xfrm>
            <a:off x="4577533" y="4351362"/>
            <a:ext cx="187325" cy="258763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2147483647 w 144"/>
              <a:gd name="T43" fmla="*/ 2147483647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4" name="Freeform 392"/>
          <p:cNvSpPr>
            <a:spLocks/>
          </p:cNvSpPr>
          <p:nvPr/>
        </p:nvSpPr>
        <p:spPr bwMode="auto">
          <a:xfrm>
            <a:off x="4577533" y="4351362"/>
            <a:ext cx="187325" cy="258763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5" name="Freeform 393"/>
          <p:cNvSpPr>
            <a:spLocks/>
          </p:cNvSpPr>
          <p:nvPr/>
        </p:nvSpPr>
        <p:spPr bwMode="auto">
          <a:xfrm>
            <a:off x="4404495" y="4341837"/>
            <a:ext cx="63500" cy="157163"/>
          </a:xfrm>
          <a:custGeom>
            <a:avLst/>
            <a:gdLst>
              <a:gd name="T0" fmla="*/ 2147483647 w 48"/>
              <a:gd name="T1" fmla="*/ 2147483647 h 120"/>
              <a:gd name="T2" fmla="*/ 2147483647 w 48"/>
              <a:gd name="T3" fmla="*/ 2147483647 h 120"/>
              <a:gd name="T4" fmla="*/ 2147483647 w 48"/>
              <a:gd name="T5" fmla="*/ 2147483647 h 120"/>
              <a:gd name="T6" fmla="*/ 2147483647 w 48"/>
              <a:gd name="T7" fmla="*/ 2147483647 h 120"/>
              <a:gd name="T8" fmla="*/ 2147483647 w 48"/>
              <a:gd name="T9" fmla="*/ 0 h 120"/>
              <a:gd name="T10" fmla="*/ 2147483647 w 48"/>
              <a:gd name="T11" fmla="*/ 2147483647 h 120"/>
              <a:gd name="T12" fmla="*/ 2147483647 w 48"/>
              <a:gd name="T13" fmla="*/ 2147483647 h 120"/>
              <a:gd name="T14" fmla="*/ 0 w 48"/>
              <a:gd name="T15" fmla="*/ 2147483647 h 120"/>
              <a:gd name="T16" fmla="*/ 0 w 48"/>
              <a:gd name="T17" fmla="*/ 2147483647 h 120"/>
              <a:gd name="T18" fmla="*/ 2147483647 w 48"/>
              <a:gd name="T19" fmla="*/ 2147483647 h 120"/>
              <a:gd name="T20" fmla="*/ 2147483647 w 48"/>
              <a:gd name="T21" fmla="*/ 2147483647 h 120"/>
              <a:gd name="T22" fmla="*/ 2147483647 w 48"/>
              <a:gd name="T23" fmla="*/ 2147483647 h 120"/>
              <a:gd name="T24" fmla="*/ 2147483647 w 48"/>
              <a:gd name="T25" fmla="*/ 2147483647 h 120"/>
              <a:gd name="T26" fmla="*/ 2147483647 w 48"/>
              <a:gd name="T27" fmla="*/ 2147483647 h 120"/>
              <a:gd name="T28" fmla="*/ 2147483647 w 48"/>
              <a:gd name="T29" fmla="*/ 2147483647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6" name="Freeform 394"/>
          <p:cNvSpPr>
            <a:spLocks/>
          </p:cNvSpPr>
          <p:nvPr/>
        </p:nvSpPr>
        <p:spPr bwMode="auto">
          <a:xfrm>
            <a:off x="4380683" y="4383112"/>
            <a:ext cx="55562" cy="123825"/>
          </a:xfrm>
          <a:custGeom>
            <a:avLst/>
            <a:gdLst>
              <a:gd name="T0" fmla="*/ 2147483647 w 42"/>
              <a:gd name="T1" fmla="*/ 2147483647 h 96"/>
              <a:gd name="T2" fmla="*/ 2147483647 w 42"/>
              <a:gd name="T3" fmla="*/ 0 h 96"/>
              <a:gd name="T4" fmla="*/ 2147483647 w 42"/>
              <a:gd name="T5" fmla="*/ 2147483647 h 96"/>
              <a:gd name="T6" fmla="*/ 0 w 42"/>
              <a:gd name="T7" fmla="*/ 2147483647 h 96"/>
              <a:gd name="T8" fmla="*/ 0 w 42"/>
              <a:gd name="T9" fmla="*/ 2147483647 h 96"/>
              <a:gd name="T10" fmla="*/ 0 w 42"/>
              <a:gd name="T11" fmla="*/ 2147483647 h 96"/>
              <a:gd name="T12" fmla="*/ 2147483647 w 42"/>
              <a:gd name="T13" fmla="*/ 2147483647 h 96"/>
              <a:gd name="T14" fmla="*/ 2147483647 w 42"/>
              <a:gd name="T15" fmla="*/ 2147483647 h 96"/>
              <a:gd name="T16" fmla="*/ 2147483647 w 42"/>
              <a:gd name="T17" fmla="*/ 2147483647 h 96"/>
              <a:gd name="T18" fmla="*/ 2147483647 w 42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7" name="Freeform 395"/>
          <p:cNvSpPr>
            <a:spLocks/>
          </p:cNvSpPr>
          <p:nvPr/>
        </p:nvSpPr>
        <p:spPr bwMode="auto">
          <a:xfrm>
            <a:off x="4672783" y="5078437"/>
            <a:ext cx="320675" cy="325438"/>
          </a:xfrm>
          <a:custGeom>
            <a:avLst/>
            <a:gdLst>
              <a:gd name="T0" fmla="*/ 2147483647 w 246"/>
              <a:gd name="T1" fmla="*/ 2147483647 h 252"/>
              <a:gd name="T2" fmla="*/ 2147483647 w 246"/>
              <a:gd name="T3" fmla="*/ 2147483647 h 252"/>
              <a:gd name="T4" fmla="*/ 2147483647 w 246"/>
              <a:gd name="T5" fmla="*/ 2147483647 h 252"/>
              <a:gd name="T6" fmla="*/ 2147483647 w 246"/>
              <a:gd name="T7" fmla="*/ 2147483647 h 252"/>
              <a:gd name="T8" fmla="*/ 2147483647 w 246"/>
              <a:gd name="T9" fmla="*/ 2147483647 h 252"/>
              <a:gd name="T10" fmla="*/ 2147483647 w 246"/>
              <a:gd name="T11" fmla="*/ 2147483647 h 252"/>
              <a:gd name="T12" fmla="*/ 2147483647 w 246"/>
              <a:gd name="T13" fmla="*/ 2147483647 h 252"/>
              <a:gd name="T14" fmla="*/ 2147483647 w 246"/>
              <a:gd name="T15" fmla="*/ 2147483647 h 252"/>
              <a:gd name="T16" fmla="*/ 2147483647 w 246"/>
              <a:gd name="T17" fmla="*/ 2147483647 h 252"/>
              <a:gd name="T18" fmla="*/ 2147483647 w 246"/>
              <a:gd name="T19" fmla="*/ 2147483647 h 252"/>
              <a:gd name="T20" fmla="*/ 2147483647 w 246"/>
              <a:gd name="T21" fmla="*/ 2147483647 h 252"/>
              <a:gd name="T22" fmla="*/ 2147483647 w 246"/>
              <a:gd name="T23" fmla="*/ 2147483647 h 252"/>
              <a:gd name="T24" fmla="*/ 2147483647 w 246"/>
              <a:gd name="T25" fmla="*/ 2147483647 h 252"/>
              <a:gd name="T26" fmla="*/ 2147483647 w 246"/>
              <a:gd name="T27" fmla="*/ 2147483647 h 252"/>
              <a:gd name="T28" fmla="*/ 2147483647 w 246"/>
              <a:gd name="T29" fmla="*/ 2147483647 h 252"/>
              <a:gd name="T30" fmla="*/ 2147483647 w 246"/>
              <a:gd name="T31" fmla="*/ 2147483647 h 252"/>
              <a:gd name="T32" fmla="*/ 2147483647 w 246"/>
              <a:gd name="T33" fmla="*/ 2147483647 h 252"/>
              <a:gd name="T34" fmla="*/ 2147483647 w 246"/>
              <a:gd name="T35" fmla="*/ 2147483647 h 252"/>
              <a:gd name="T36" fmla="*/ 2147483647 w 246"/>
              <a:gd name="T37" fmla="*/ 2147483647 h 252"/>
              <a:gd name="T38" fmla="*/ 2147483647 w 246"/>
              <a:gd name="T39" fmla="*/ 0 h 252"/>
              <a:gd name="T40" fmla="*/ 2147483647 w 246"/>
              <a:gd name="T41" fmla="*/ 2147483647 h 252"/>
              <a:gd name="T42" fmla="*/ 0 w 246"/>
              <a:gd name="T43" fmla="*/ 2147483647 h 252"/>
              <a:gd name="T44" fmla="*/ 2147483647 w 246"/>
              <a:gd name="T45" fmla="*/ 2147483647 h 252"/>
              <a:gd name="T46" fmla="*/ 2147483647 w 246"/>
              <a:gd name="T47" fmla="*/ 2147483647 h 252"/>
              <a:gd name="T48" fmla="*/ 2147483647 w 246"/>
              <a:gd name="T49" fmla="*/ 2147483647 h 252"/>
              <a:gd name="T50" fmla="*/ 2147483647 w 246"/>
              <a:gd name="T51" fmla="*/ 2147483647 h 252"/>
              <a:gd name="T52" fmla="*/ 2147483647 w 246"/>
              <a:gd name="T53" fmla="*/ 2147483647 h 252"/>
              <a:gd name="T54" fmla="*/ 2147483647 w 246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8" name="Freeform 396"/>
          <p:cNvSpPr>
            <a:spLocks/>
          </p:cNvSpPr>
          <p:nvPr/>
        </p:nvSpPr>
        <p:spPr bwMode="auto">
          <a:xfrm>
            <a:off x="4404495" y="4186262"/>
            <a:ext cx="79375" cy="93663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2147483647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9" name="Freeform 397"/>
          <p:cNvSpPr>
            <a:spLocks/>
          </p:cNvSpPr>
          <p:nvPr/>
        </p:nvSpPr>
        <p:spPr bwMode="auto">
          <a:xfrm>
            <a:off x="97608" y="2112987"/>
            <a:ext cx="676275" cy="922338"/>
          </a:xfrm>
          <a:custGeom>
            <a:avLst/>
            <a:gdLst>
              <a:gd name="T0" fmla="*/ 2147483647 w 516"/>
              <a:gd name="T1" fmla="*/ 2147483647 h 709"/>
              <a:gd name="T2" fmla="*/ 2147483647 w 516"/>
              <a:gd name="T3" fmla="*/ 2147483647 h 709"/>
              <a:gd name="T4" fmla="*/ 2147483647 w 516"/>
              <a:gd name="T5" fmla="*/ 2147483647 h 709"/>
              <a:gd name="T6" fmla="*/ 2147483647 w 516"/>
              <a:gd name="T7" fmla="*/ 2147483647 h 709"/>
              <a:gd name="T8" fmla="*/ 2147483647 w 516"/>
              <a:gd name="T9" fmla="*/ 2147483647 h 709"/>
              <a:gd name="T10" fmla="*/ 2147483647 w 516"/>
              <a:gd name="T11" fmla="*/ 2147483647 h 709"/>
              <a:gd name="T12" fmla="*/ 2147483647 w 516"/>
              <a:gd name="T13" fmla="*/ 2147483647 h 709"/>
              <a:gd name="T14" fmla="*/ 2147483647 w 516"/>
              <a:gd name="T15" fmla="*/ 0 h 709"/>
              <a:gd name="T16" fmla="*/ 2147483647 w 516"/>
              <a:gd name="T17" fmla="*/ 2147483647 h 709"/>
              <a:gd name="T18" fmla="*/ 2147483647 w 516"/>
              <a:gd name="T19" fmla="*/ 2147483647 h 709"/>
              <a:gd name="T20" fmla="*/ 2147483647 w 516"/>
              <a:gd name="T21" fmla="*/ 2147483647 h 709"/>
              <a:gd name="T22" fmla="*/ 2147483647 w 516"/>
              <a:gd name="T23" fmla="*/ 2147483647 h 709"/>
              <a:gd name="T24" fmla="*/ 2147483647 w 516"/>
              <a:gd name="T25" fmla="*/ 2147483647 h 709"/>
              <a:gd name="T26" fmla="*/ 2147483647 w 516"/>
              <a:gd name="T27" fmla="*/ 2147483647 h 709"/>
              <a:gd name="T28" fmla="*/ 2147483647 w 516"/>
              <a:gd name="T29" fmla="*/ 2147483647 h 709"/>
              <a:gd name="T30" fmla="*/ 2147483647 w 516"/>
              <a:gd name="T31" fmla="*/ 2147483647 h 709"/>
              <a:gd name="T32" fmla="*/ 2147483647 w 516"/>
              <a:gd name="T33" fmla="*/ 2147483647 h 709"/>
              <a:gd name="T34" fmla="*/ 2147483647 w 516"/>
              <a:gd name="T35" fmla="*/ 2147483647 h 709"/>
              <a:gd name="T36" fmla="*/ 2147483647 w 516"/>
              <a:gd name="T37" fmla="*/ 2147483647 h 709"/>
              <a:gd name="T38" fmla="*/ 0 w 516"/>
              <a:gd name="T39" fmla="*/ 2147483647 h 709"/>
              <a:gd name="T40" fmla="*/ 2147483647 w 516"/>
              <a:gd name="T41" fmla="*/ 2147483647 h 709"/>
              <a:gd name="T42" fmla="*/ 2147483647 w 516"/>
              <a:gd name="T43" fmla="*/ 2147483647 h 709"/>
              <a:gd name="T44" fmla="*/ 2147483647 w 516"/>
              <a:gd name="T45" fmla="*/ 2147483647 h 709"/>
              <a:gd name="T46" fmla="*/ 2147483647 w 516"/>
              <a:gd name="T47" fmla="*/ 2147483647 h 709"/>
              <a:gd name="T48" fmla="*/ 2147483647 w 516"/>
              <a:gd name="T49" fmla="*/ 2147483647 h 709"/>
              <a:gd name="T50" fmla="*/ 2147483647 w 516"/>
              <a:gd name="T51" fmla="*/ 2147483647 h 709"/>
              <a:gd name="T52" fmla="*/ 2147483647 w 516"/>
              <a:gd name="T53" fmla="*/ 2147483647 h 709"/>
              <a:gd name="T54" fmla="*/ 2147483647 w 516"/>
              <a:gd name="T55" fmla="*/ 2147483647 h 709"/>
              <a:gd name="T56" fmla="*/ 2147483647 w 516"/>
              <a:gd name="T57" fmla="*/ 2147483647 h 709"/>
              <a:gd name="T58" fmla="*/ 2147483647 w 516"/>
              <a:gd name="T59" fmla="*/ 2147483647 h 709"/>
              <a:gd name="T60" fmla="*/ 2147483647 w 516"/>
              <a:gd name="T61" fmla="*/ 2147483647 h 709"/>
              <a:gd name="T62" fmla="*/ 2147483647 w 516"/>
              <a:gd name="T63" fmla="*/ 2147483647 h 709"/>
              <a:gd name="T64" fmla="*/ 2147483647 w 516"/>
              <a:gd name="T65" fmla="*/ 2147483647 h 709"/>
              <a:gd name="T66" fmla="*/ 2147483647 w 516"/>
              <a:gd name="T67" fmla="*/ 2147483647 h 709"/>
              <a:gd name="T68" fmla="*/ 2147483647 w 516"/>
              <a:gd name="T69" fmla="*/ 2147483647 h 709"/>
              <a:gd name="T70" fmla="*/ 2147483647 w 516"/>
              <a:gd name="T71" fmla="*/ 2147483647 h 709"/>
              <a:gd name="T72" fmla="*/ 2147483647 w 516"/>
              <a:gd name="T73" fmla="*/ 2147483647 h 709"/>
              <a:gd name="T74" fmla="*/ 2147483647 w 516"/>
              <a:gd name="T75" fmla="*/ 2147483647 h 709"/>
              <a:gd name="T76" fmla="*/ 2147483647 w 516"/>
              <a:gd name="T77" fmla="*/ 2147483647 h 709"/>
              <a:gd name="T78" fmla="*/ 2147483647 w 516"/>
              <a:gd name="T79" fmla="*/ 2147483647 h 709"/>
              <a:gd name="T80" fmla="*/ 2147483647 w 516"/>
              <a:gd name="T81" fmla="*/ 2147483647 h 709"/>
              <a:gd name="T82" fmla="*/ 2147483647 w 516"/>
              <a:gd name="T83" fmla="*/ 2147483647 h 709"/>
              <a:gd name="T84" fmla="*/ 2147483647 w 516"/>
              <a:gd name="T85" fmla="*/ 2147483647 h 709"/>
              <a:gd name="T86" fmla="*/ 2147483647 w 516"/>
              <a:gd name="T87" fmla="*/ 2147483647 h 709"/>
              <a:gd name="T88" fmla="*/ 2147483647 w 516"/>
              <a:gd name="T89" fmla="*/ 2147483647 h 709"/>
              <a:gd name="T90" fmla="*/ 2147483647 w 516"/>
              <a:gd name="T91" fmla="*/ 2147483647 h 709"/>
              <a:gd name="T92" fmla="*/ 2147483647 w 516"/>
              <a:gd name="T93" fmla="*/ 2147483647 h 709"/>
              <a:gd name="T94" fmla="*/ 2147483647 w 516"/>
              <a:gd name="T95" fmla="*/ 2147483647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0" name="Freeform 398"/>
          <p:cNvSpPr>
            <a:spLocks/>
          </p:cNvSpPr>
          <p:nvPr/>
        </p:nvSpPr>
        <p:spPr bwMode="auto">
          <a:xfrm>
            <a:off x="773883" y="2074887"/>
            <a:ext cx="2119312" cy="1452563"/>
          </a:xfrm>
          <a:custGeom>
            <a:avLst/>
            <a:gdLst>
              <a:gd name="T0" fmla="*/ 2147483647 w 1622"/>
              <a:gd name="T1" fmla="*/ 2147483647 h 1117"/>
              <a:gd name="T2" fmla="*/ 2147483647 w 1622"/>
              <a:gd name="T3" fmla="*/ 2147483647 h 1117"/>
              <a:gd name="T4" fmla="*/ 2147483647 w 1622"/>
              <a:gd name="T5" fmla="*/ 2147483647 h 1117"/>
              <a:gd name="T6" fmla="*/ 2147483647 w 1622"/>
              <a:gd name="T7" fmla="*/ 2147483647 h 1117"/>
              <a:gd name="T8" fmla="*/ 2147483647 w 1622"/>
              <a:gd name="T9" fmla="*/ 2147483647 h 1117"/>
              <a:gd name="T10" fmla="*/ 2147483647 w 1622"/>
              <a:gd name="T11" fmla="*/ 2147483647 h 1117"/>
              <a:gd name="T12" fmla="*/ 2147483647 w 1622"/>
              <a:gd name="T13" fmla="*/ 2147483647 h 1117"/>
              <a:gd name="T14" fmla="*/ 2147483647 w 1622"/>
              <a:gd name="T15" fmla="*/ 2147483647 h 1117"/>
              <a:gd name="T16" fmla="*/ 2147483647 w 1622"/>
              <a:gd name="T17" fmla="*/ 2147483647 h 1117"/>
              <a:gd name="T18" fmla="*/ 2147483647 w 1622"/>
              <a:gd name="T19" fmla="*/ 2147483647 h 1117"/>
              <a:gd name="T20" fmla="*/ 2147483647 w 1622"/>
              <a:gd name="T21" fmla="*/ 2147483647 h 1117"/>
              <a:gd name="T22" fmla="*/ 2147483647 w 1622"/>
              <a:gd name="T23" fmla="*/ 2147483647 h 1117"/>
              <a:gd name="T24" fmla="*/ 2147483647 w 1622"/>
              <a:gd name="T25" fmla="*/ 2147483647 h 1117"/>
              <a:gd name="T26" fmla="*/ 2147483647 w 1622"/>
              <a:gd name="T27" fmla="*/ 2147483647 h 1117"/>
              <a:gd name="T28" fmla="*/ 2147483647 w 1622"/>
              <a:gd name="T29" fmla="*/ 2147483647 h 1117"/>
              <a:gd name="T30" fmla="*/ 2147483647 w 1622"/>
              <a:gd name="T31" fmla="*/ 2147483647 h 1117"/>
              <a:gd name="T32" fmla="*/ 2147483647 w 1622"/>
              <a:gd name="T33" fmla="*/ 2147483647 h 1117"/>
              <a:gd name="T34" fmla="*/ 2147483647 w 1622"/>
              <a:gd name="T35" fmla="*/ 2147483647 h 1117"/>
              <a:gd name="T36" fmla="*/ 2147483647 w 1622"/>
              <a:gd name="T37" fmla="*/ 2147483647 h 1117"/>
              <a:gd name="T38" fmla="*/ 2147483647 w 1622"/>
              <a:gd name="T39" fmla="*/ 2147483647 h 1117"/>
              <a:gd name="T40" fmla="*/ 2147483647 w 1622"/>
              <a:gd name="T41" fmla="*/ 2147483647 h 1117"/>
              <a:gd name="T42" fmla="*/ 2147483647 w 1622"/>
              <a:gd name="T43" fmla="*/ 2147483647 h 1117"/>
              <a:gd name="T44" fmla="*/ 2147483647 w 1622"/>
              <a:gd name="T45" fmla="*/ 2147483647 h 1117"/>
              <a:gd name="T46" fmla="*/ 2147483647 w 1622"/>
              <a:gd name="T47" fmla="*/ 2147483647 h 1117"/>
              <a:gd name="T48" fmla="*/ 2147483647 w 1622"/>
              <a:gd name="T49" fmla="*/ 2147483647 h 1117"/>
              <a:gd name="T50" fmla="*/ 2147483647 w 1622"/>
              <a:gd name="T51" fmla="*/ 2147483647 h 1117"/>
              <a:gd name="T52" fmla="*/ 2147483647 w 1622"/>
              <a:gd name="T53" fmla="*/ 2147483647 h 1117"/>
              <a:gd name="T54" fmla="*/ 2147483647 w 1622"/>
              <a:gd name="T55" fmla="*/ 2147483647 h 1117"/>
              <a:gd name="T56" fmla="*/ 2147483647 w 1622"/>
              <a:gd name="T57" fmla="*/ 2147483647 h 1117"/>
              <a:gd name="T58" fmla="*/ 2147483647 w 1622"/>
              <a:gd name="T59" fmla="*/ 2147483647 h 1117"/>
              <a:gd name="T60" fmla="*/ 2147483647 w 1622"/>
              <a:gd name="T61" fmla="*/ 2147483647 h 1117"/>
              <a:gd name="T62" fmla="*/ 2147483647 w 1622"/>
              <a:gd name="T63" fmla="*/ 2147483647 h 1117"/>
              <a:gd name="T64" fmla="*/ 2147483647 w 1622"/>
              <a:gd name="T65" fmla="*/ 2147483647 h 1117"/>
              <a:gd name="T66" fmla="*/ 2147483647 w 1622"/>
              <a:gd name="T67" fmla="*/ 2147483647 h 1117"/>
              <a:gd name="T68" fmla="*/ 2147483647 w 1622"/>
              <a:gd name="T69" fmla="*/ 2147483647 h 1117"/>
              <a:gd name="T70" fmla="*/ 2147483647 w 1622"/>
              <a:gd name="T71" fmla="*/ 2147483647 h 1117"/>
              <a:gd name="T72" fmla="*/ 2147483647 w 1622"/>
              <a:gd name="T73" fmla="*/ 2147483647 h 1117"/>
              <a:gd name="T74" fmla="*/ 2147483647 w 1622"/>
              <a:gd name="T75" fmla="*/ 2147483647 h 1117"/>
              <a:gd name="T76" fmla="*/ 2147483647 w 1622"/>
              <a:gd name="T77" fmla="*/ 2147483647 h 1117"/>
              <a:gd name="T78" fmla="*/ 2147483647 w 1622"/>
              <a:gd name="T79" fmla="*/ 2147483647 h 1117"/>
              <a:gd name="T80" fmla="*/ 2147483647 w 1622"/>
              <a:gd name="T81" fmla="*/ 0 h 1117"/>
              <a:gd name="T82" fmla="*/ 2147483647 w 1622"/>
              <a:gd name="T83" fmla="*/ 2147483647 h 1117"/>
              <a:gd name="T84" fmla="*/ 2147483647 w 1622"/>
              <a:gd name="T85" fmla="*/ 2147483647 h 1117"/>
              <a:gd name="T86" fmla="*/ 2147483647 w 1622"/>
              <a:gd name="T87" fmla="*/ 2147483647 h 1117"/>
              <a:gd name="T88" fmla="*/ 2147483647 w 1622"/>
              <a:gd name="T89" fmla="*/ 2147483647 h 1117"/>
              <a:gd name="T90" fmla="*/ 2147483647 w 1622"/>
              <a:gd name="T91" fmla="*/ 2147483647 h 1117"/>
              <a:gd name="T92" fmla="*/ 2147483647 w 1622"/>
              <a:gd name="T93" fmla="*/ 2147483647 h 1117"/>
              <a:gd name="T94" fmla="*/ 2147483647 w 1622"/>
              <a:gd name="T95" fmla="*/ 2147483647 h 1117"/>
              <a:gd name="T96" fmla="*/ 2147483647 w 1622"/>
              <a:gd name="T97" fmla="*/ 2147483647 h 1117"/>
              <a:gd name="T98" fmla="*/ 2147483647 w 1622"/>
              <a:gd name="T99" fmla="*/ 2147483647 h 1117"/>
              <a:gd name="T100" fmla="*/ 2147483647 w 1622"/>
              <a:gd name="T101" fmla="*/ 2147483647 h 1117"/>
              <a:gd name="T102" fmla="*/ 2147483647 w 1622"/>
              <a:gd name="T103" fmla="*/ 2147483647 h 1117"/>
              <a:gd name="T104" fmla="*/ 2147483647 w 1622"/>
              <a:gd name="T105" fmla="*/ 2147483647 h 1117"/>
              <a:gd name="T106" fmla="*/ 2147483647 w 1622"/>
              <a:gd name="T107" fmla="*/ 2147483647 h 1117"/>
              <a:gd name="T108" fmla="*/ 2147483647 w 1622"/>
              <a:gd name="T109" fmla="*/ 2147483647 h 1117"/>
              <a:gd name="T110" fmla="*/ 0 w 1622"/>
              <a:gd name="T111" fmla="*/ 2147483647 h 1117"/>
              <a:gd name="T112" fmla="*/ 2147483647 w 1622"/>
              <a:gd name="T113" fmla="*/ 2147483647 h 1117"/>
              <a:gd name="T114" fmla="*/ 2147483647 w 1622"/>
              <a:gd name="T115" fmla="*/ 2147483647 h 1117"/>
              <a:gd name="T116" fmla="*/ 2147483647 w 1622"/>
              <a:gd name="T117" fmla="*/ 2147483647 h 1117"/>
              <a:gd name="T118" fmla="*/ 2147483647 w 1622"/>
              <a:gd name="T119" fmla="*/ 2147483647 h 1117"/>
              <a:gd name="T120" fmla="*/ 2147483647 w 1622"/>
              <a:gd name="T121" fmla="*/ 2147483647 h 1117"/>
              <a:gd name="T122" fmla="*/ 2147483647 w 1622"/>
              <a:gd name="T123" fmla="*/ 2147483647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1" name="Freeform 399"/>
          <p:cNvSpPr>
            <a:spLocks/>
          </p:cNvSpPr>
          <p:nvPr/>
        </p:nvSpPr>
        <p:spPr bwMode="auto">
          <a:xfrm>
            <a:off x="1173933" y="3284562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2" name="Freeform 400"/>
          <p:cNvSpPr>
            <a:spLocks/>
          </p:cNvSpPr>
          <p:nvPr/>
        </p:nvSpPr>
        <p:spPr bwMode="auto">
          <a:xfrm>
            <a:off x="2089920" y="4291037"/>
            <a:ext cx="111125" cy="112713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0 h 14"/>
              <a:gd name="T6" fmla="*/ 2147483647 w 14"/>
              <a:gd name="T7" fmla="*/ 2147483647 h 14"/>
              <a:gd name="T8" fmla="*/ 0 w 14"/>
              <a:gd name="T9" fmla="*/ 2147483647 h 14"/>
              <a:gd name="T10" fmla="*/ 2147483647 w 14"/>
              <a:gd name="T11" fmla="*/ 2147483647 h 14"/>
              <a:gd name="T12" fmla="*/ 2147483647 w 14"/>
              <a:gd name="T13" fmla="*/ 2147483647 h 14"/>
              <a:gd name="T14" fmla="*/ 2147483647 w 14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3" name="Freeform 401"/>
          <p:cNvSpPr>
            <a:spLocks/>
          </p:cNvSpPr>
          <p:nvPr/>
        </p:nvSpPr>
        <p:spPr bwMode="auto">
          <a:xfrm>
            <a:off x="2129608" y="4394225"/>
            <a:ext cx="95250" cy="69850"/>
          </a:xfrm>
          <a:custGeom>
            <a:avLst/>
            <a:gdLst>
              <a:gd name="T0" fmla="*/ 2147483647 w 12"/>
              <a:gd name="T1" fmla="*/ 2147483647 h 9"/>
              <a:gd name="T2" fmla="*/ 2147483647 w 12"/>
              <a:gd name="T3" fmla="*/ 0 h 9"/>
              <a:gd name="T4" fmla="*/ 0 w 12"/>
              <a:gd name="T5" fmla="*/ 2147483647 h 9"/>
              <a:gd name="T6" fmla="*/ 2147483647 w 12"/>
              <a:gd name="T7" fmla="*/ 2147483647 h 9"/>
              <a:gd name="T8" fmla="*/ 2147483647 w 12"/>
              <a:gd name="T9" fmla="*/ 2147483647 h 9"/>
              <a:gd name="T10" fmla="*/ 2147483647 w 12"/>
              <a:gd name="T11" fmla="*/ 2147483647 h 9"/>
              <a:gd name="T12" fmla="*/ 2147483647 w 12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4" name="Freeform 402"/>
          <p:cNvSpPr>
            <a:spLocks/>
          </p:cNvSpPr>
          <p:nvPr/>
        </p:nvSpPr>
        <p:spPr bwMode="auto">
          <a:xfrm>
            <a:off x="2216920" y="4433912"/>
            <a:ext cx="141288" cy="60325"/>
          </a:xfrm>
          <a:custGeom>
            <a:avLst/>
            <a:gdLst>
              <a:gd name="T0" fmla="*/ 2147483647 w 18"/>
              <a:gd name="T1" fmla="*/ 2147483647 h 8"/>
              <a:gd name="T2" fmla="*/ 2147483647 w 18"/>
              <a:gd name="T3" fmla="*/ 2147483647 h 8"/>
              <a:gd name="T4" fmla="*/ 2147483647 w 18"/>
              <a:gd name="T5" fmla="*/ 2147483647 h 8"/>
              <a:gd name="T6" fmla="*/ 2147483647 w 18"/>
              <a:gd name="T7" fmla="*/ 0 h 8"/>
              <a:gd name="T8" fmla="*/ 0 w 18"/>
              <a:gd name="T9" fmla="*/ 2147483647 h 8"/>
              <a:gd name="T10" fmla="*/ 2147483647 w 18"/>
              <a:gd name="T11" fmla="*/ 2147483647 h 8"/>
              <a:gd name="T12" fmla="*/ 2147483647 w 18"/>
              <a:gd name="T13" fmla="*/ 2147483647 h 8"/>
              <a:gd name="T14" fmla="*/ 2147483647 w 18"/>
              <a:gd name="T15" fmla="*/ 2147483647 h 8"/>
              <a:gd name="T16" fmla="*/ 2147483647 w 18"/>
              <a:gd name="T17" fmla="*/ 2147483647 h 8"/>
              <a:gd name="T18" fmla="*/ 2147483647 w 18"/>
              <a:gd name="T19" fmla="*/ 2147483647 h 8"/>
              <a:gd name="T20" fmla="*/ 2147483647 w 18"/>
              <a:gd name="T21" fmla="*/ 2147483647 h 8"/>
              <a:gd name="T22" fmla="*/ 2147483647 w 18"/>
              <a:gd name="T23" fmla="*/ 2147483647 h 8"/>
              <a:gd name="T24" fmla="*/ 2147483647 w 18"/>
              <a:gd name="T25" fmla="*/ 2147483647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5" name="Freeform 403"/>
          <p:cNvSpPr>
            <a:spLocks/>
          </p:cNvSpPr>
          <p:nvPr/>
        </p:nvSpPr>
        <p:spPr bwMode="auto">
          <a:xfrm>
            <a:off x="2310583" y="4364062"/>
            <a:ext cx="290512" cy="319088"/>
          </a:xfrm>
          <a:custGeom>
            <a:avLst/>
            <a:gdLst>
              <a:gd name="T0" fmla="*/ 2147483647 w 37"/>
              <a:gd name="T1" fmla="*/ 2147483647 h 41"/>
              <a:gd name="T2" fmla="*/ 2147483647 w 37"/>
              <a:gd name="T3" fmla="*/ 2147483647 h 41"/>
              <a:gd name="T4" fmla="*/ 2147483647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2147483647 w 37"/>
              <a:gd name="T13" fmla="*/ 2147483647 h 41"/>
              <a:gd name="T14" fmla="*/ 2147483647 w 37"/>
              <a:gd name="T15" fmla="*/ 2147483647 h 41"/>
              <a:gd name="T16" fmla="*/ 2147483647 w 37"/>
              <a:gd name="T17" fmla="*/ 2147483647 h 41"/>
              <a:gd name="T18" fmla="*/ 2147483647 w 37"/>
              <a:gd name="T19" fmla="*/ 2147483647 h 41"/>
              <a:gd name="T20" fmla="*/ 2147483647 w 37"/>
              <a:gd name="T21" fmla="*/ 0 h 41"/>
              <a:gd name="T22" fmla="*/ 2147483647 w 37"/>
              <a:gd name="T23" fmla="*/ 2147483647 h 41"/>
              <a:gd name="T24" fmla="*/ 2147483647 w 37"/>
              <a:gd name="T25" fmla="*/ 2147483647 h 41"/>
              <a:gd name="T26" fmla="*/ 2147483647 w 37"/>
              <a:gd name="T27" fmla="*/ 2147483647 h 41"/>
              <a:gd name="T28" fmla="*/ 2147483647 w 37"/>
              <a:gd name="T29" fmla="*/ 2147483647 h 41"/>
              <a:gd name="T30" fmla="*/ 2147483647 w 37"/>
              <a:gd name="T31" fmla="*/ 2147483647 h 41"/>
              <a:gd name="T32" fmla="*/ 2147483647 w 37"/>
              <a:gd name="T33" fmla="*/ 2147483647 h 41"/>
              <a:gd name="T34" fmla="*/ 2147483647 w 37"/>
              <a:gd name="T35" fmla="*/ 2147483647 h 41"/>
              <a:gd name="T36" fmla="*/ 2147483647 w 37"/>
              <a:gd name="T37" fmla="*/ 2147483647 h 41"/>
              <a:gd name="T38" fmla="*/ 2147483647 w 37"/>
              <a:gd name="T39" fmla="*/ 2147483647 h 41"/>
              <a:gd name="T40" fmla="*/ 2147483647 w 37"/>
              <a:gd name="T41" fmla="*/ 2147483647 h 41"/>
              <a:gd name="T42" fmla="*/ 2147483647 w 37"/>
              <a:gd name="T43" fmla="*/ 2147483647 h 41"/>
              <a:gd name="T44" fmla="*/ 0 w 37"/>
              <a:gd name="T45" fmla="*/ 2147483647 h 41"/>
              <a:gd name="T46" fmla="*/ 2147483647 w 37"/>
              <a:gd name="T47" fmla="*/ 2147483647 h 41"/>
              <a:gd name="T48" fmla="*/ 2147483647 w 37"/>
              <a:gd name="T49" fmla="*/ 2147483647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6" name="Freeform 422"/>
          <p:cNvSpPr>
            <a:spLocks/>
          </p:cNvSpPr>
          <p:nvPr/>
        </p:nvSpPr>
        <p:spPr bwMode="auto">
          <a:xfrm>
            <a:off x="2050233" y="4268812"/>
            <a:ext cx="150812" cy="69850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0 h 9"/>
              <a:gd name="T6" fmla="*/ 2147483647 w 19"/>
              <a:gd name="T7" fmla="*/ 2147483647 h 9"/>
              <a:gd name="T8" fmla="*/ 0 w 19"/>
              <a:gd name="T9" fmla="*/ 2147483647 h 9"/>
              <a:gd name="T10" fmla="*/ 0 w 19"/>
              <a:gd name="T11" fmla="*/ 2147483647 h 9"/>
              <a:gd name="T12" fmla="*/ 2147483647 w 19"/>
              <a:gd name="T13" fmla="*/ 2147483647 h 9"/>
              <a:gd name="T14" fmla="*/ 2147483647 w 19"/>
              <a:gd name="T15" fmla="*/ 2147483647 h 9"/>
              <a:gd name="T16" fmla="*/ 2147483647 w 19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7" name="Freeform 423"/>
          <p:cNvSpPr>
            <a:spLocks/>
          </p:cNvSpPr>
          <p:nvPr/>
        </p:nvSpPr>
        <p:spPr bwMode="auto">
          <a:xfrm>
            <a:off x="1970858" y="4227537"/>
            <a:ext cx="119062" cy="98425"/>
          </a:xfrm>
          <a:custGeom>
            <a:avLst/>
            <a:gdLst>
              <a:gd name="T0" fmla="*/ 2147483647 w 15"/>
              <a:gd name="T1" fmla="*/ 2147483647 h 12"/>
              <a:gd name="T2" fmla="*/ 2147483647 w 15"/>
              <a:gd name="T3" fmla="*/ 2147483647 h 12"/>
              <a:gd name="T4" fmla="*/ 2147483647 w 15"/>
              <a:gd name="T5" fmla="*/ 0 h 12"/>
              <a:gd name="T6" fmla="*/ 2147483647 w 15"/>
              <a:gd name="T7" fmla="*/ 0 h 12"/>
              <a:gd name="T8" fmla="*/ 2147483647 w 15"/>
              <a:gd name="T9" fmla="*/ 2147483647 h 12"/>
              <a:gd name="T10" fmla="*/ 2147483647 w 15"/>
              <a:gd name="T11" fmla="*/ 2147483647 h 12"/>
              <a:gd name="T12" fmla="*/ 2147483647 w 15"/>
              <a:gd name="T13" fmla="*/ 2147483647 h 12"/>
              <a:gd name="T14" fmla="*/ 2147483647 w 15"/>
              <a:gd name="T15" fmla="*/ 2147483647 h 12"/>
              <a:gd name="T16" fmla="*/ 0 w 15"/>
              <a:gd name="T17" fmla="*/ 2147483647 h 12"/>
              <a:gd name="T18" fmla="*/ 2147483647 w 15"/>
              <a:gd name="T19" fmla="*/ 2147483647 h 12"/>
              <a:gd name="T20" fmla="*/ 2147483647 w 15"/>
              <a:gd name="T21" fmla="*/ 2147483647 h 12"/>
              <a:gd name="T22" fmla="*/ 2147483647 w 15"/>
              <a:gd name="T23" fmla="*/ 2147483647 h 12"/>
              <a:gd name="T24" fmla="*/ 2147483647 w 15"/>
              <a:gd name="T25" fmla="*/ 2147483647 h 12"/>
              <a:gd name="T26" fmla="*/ 2147483647 w 15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8" name="Freeform 424"/>
          <p:cNvSpPr>
            <a:spLocks/>
          </p:cNvSpPr>
          <p:nvPr/>
        </p:nvSpPr>
        <p:spPr bwMode="auto">
          <a:xfrm>
            <a:off x="1361258" y="3814787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9" name="Freeform 425"/>
          <p:cNvSpPr>
            <a:spLocks/>
          </p:cNvSpPr>
          <p:nvPr/>
        </p:nvSpPr>
        <p:spPr bwMode="auto">
          <a:xfrm rot="20747712">
            <a:off x="2594745" y="1836762"/>
            <a:ext cx="812800" cy="896938"/>
          </a:xfrm>
          <a:custGeom>
            <a:avLst/>
            <a:gdLst>
              <a:gd name="T0" fmla="*/ 2147483647 w 1125"/>
              <a:gd name="T1" fmla="*/ 2147483647 h 2047"/>
              <a:gd name="T2" fmla="*/ 2147483647 w 1125"/>
              <a:gd name="T3" fmla="*/ 2147483647 h 2047"/>
              <a:gd name="T4" fmla="*/ 2147483647 w 1125"/>
              <a:gd name="T5" fmla="*/ 2147483647 h 2047"/>
              <a:gd name="T6" fmla="*/ 2147483647 w 1125"/>
              <a:gd name="T7" fmla="*/ 2147483647 h 2047"/>
              <a:gd name="T8" fmla="*/ 2147483647 w 1125"/>
              <a:gd name="T9" fmla="*/ 2147483647 h 2047"/>
              <a:gd name="T10" fmla="*/ 2147483647 w 1125"/>
              <a:gd name="T11" fmla="*/ 2147483647 h 2047"/>
              <a:gd name="T12" fmla="*/ 2147483647 w 1125"/>
              <a:gd name="T13" fmla="*/ 2147483647 h 2047"/>
              <a:gd name="T14" fmla="*/ 2147483647 w 1125"/>
              <a:gd name="T15" fmla="*/ 2147483647 h 2047"/>
              <a:gd name="T16" fmla="*/ 2147483647 w 1125"/>
              <a:gd name="T17" fmla="*/ 2147483647 h 2047"/>
              <a:gd name="T18" fmla="*/ 2147483647 w 1125"/>
              <a:gd name="T19" fmla="*/ 2147483647 h 2047"/>
              <a:gd name="T20" fmla="*/ 2147483647 w 1125"/>
              <a:gd name="T21" fmla="*/ 2147483647 h 2047"/>
              <a:gd name="T22" fmla="*/ 2147483647 w 1125"/>
              <a:gd name="T23" fmla="*/ 2147483647 h 2047"/>
              <a:gd name="T24" fmla="*/ 2147483647 w 1125"/>
              <a:gd name="T25" fmla="*/ 2147483647 h 2047"/>
              <a:gd name="T26" fmla="*/ 2147483647 w 1125"/>
              <a:gd name="T27" fmla="*/ 2147483647 h 2047"/>
              <a:gd name="T28" fmla="*/ 2147483647 w 1125"/>
              <a:gd name="T29" fmla="*/ 2147483647 h 2047"/>
              <a:gd name="T30" fmla="*/ 2147483647 w 1125"/>
              <a:gd name="T31" fmla="*/ 2147483647 h 2047"/>
              <a:gd name="T32" fmla="*/ 2147483647 w 1125"/>
              <a:gd name="T33" fmla="*/ 2147483647 h 2047"/>
              <a:gd name="T34" fmla="*/ 2147483647 w 1125"/>
              <a:gd name="T35" fmla="*/ 2147483647 h 2047"/>
              <a:gd name="T36" fmla="*/ 2147483647 w 1125"/>
              <a:gd name="T37" fmla="*/ 2147483647 h 2047"/>
              <a:gd name="T38" fmla="*/ 2147483647 w 1125"/>
              <a:gd name="T39" fmla="*/ 2147483647 h 2047"/>
              <a:gd name="T40" fmla="*/ 2147483647 w 1125"/>
              <a:gd name="T41" fmla="*/ 2147483647 h 2047"/>
              <a:gd name="T42" fmla="*/ 2147483647 w 1125"/>
              <a:gd name="T43" fmla="*/ 2147483647 h 2047"/>
              <a:gd name="T44" fmla="*/ 2147483647 w 1125"/>
              <a:gd name="T45" fmla="*/ 2147483647 h 2047"/>
              <a:gd name="T46" fmla="*/ 2147483647 w 1125"/>
              <a:gd name="T47" fmla="*/ 2147483647 h 2047"/>
              <a:gd name="T48" fmla="*/ 2147483647 w 1125"/>
              <a:gd name="T49" fmla="*/ 2147483647 h 2047"/>
              <a:gd name="T50" fmla="*/ 2147483647 w 1125"/>
              <a:gd name="T51" fmla="*/ 2147483647 h 2047"/>
              <a:gd name="T52" fmla="*/ 2147483647 w 1125"/>
              <a:gd name="T53" fmla="*/ 2147483647 h 2047"/>
              <a:gd name="T54" fmla="*/ 2147483647 w 1125"/>
              <a:gd name="T55" fmla="*/ 2147483647 h 2047"/>
              <a:gd name="T56" fmla="*/ 2147483647 w 1125"/>
              <a:gd name="T57" fmla="*/ 2147483647 h 2047"/>
              <a:gd name="T58" fmla="*/ 2147483647 w 1125"/>
              <a:gd name="T59" fmla="*/ 2147483647 h 2047"/>
              <a:gd name="T60" fmla="*/ 2147483647 w 1125"/>
              <a:gd name="T61" fmla="*/ 2147483647 h 2047"/>
              <a:gd name="T62" fmla="*/ 2147483647 w 1125"/>
              <a:gd name="T63" fmla="*/ 2147483647 h 2047"/>
              <a:gd name="T64" fmla="*/ 2147483647 w 1125"/>
              <a:gd name="T65" fmla="*/ 2147483647 h 2047"/>
              <a:gd name="T66" fmla="*/ 2147483647 w 1125"/>
              <a:gd name="T67" fmla="*/ 2147483647 h 2047"/>
              <a:gd name="T68" fmla="*/ 2147483647 w 1125"/>
              <a:gd name="T69" fmla="*/ 2147483647 h 2047"/>
              <a:gd name="T70" fmla="*/ 2147483647 w 1125"/>
              <a:gd name="T71" fmla="*/ 2147483647 h 2047"/>
              <a:gd name="T72" fmla="*/ 2147483647 w 1125"/>
              <a:gd name="T73" fmla="*/ 2147483647 h 2047"/>
              <a:gd name="T74" fmla="*/ 2147483647 w 1125"/>
              <a:gd name="T75" fmla="*/ 2147483647 h 2047"/>
              <a:gd name="T76" fmla="*/ 2147483647 w 1125"/>
              <a:gd name="T77" fmla="*/ 2147483647 h 2047"/>
              <a:gd name="T78" fmla="*/ 2147483647 w 1125"/>
              <a:gd name="T79" fmla="*/ 2147483647 h 2047"/>
              <a:gd name="T80" fmla="*/ 2147483647 w 1125"/>
              <a:gd name="T81" fmla="*/ 2147483647 h 2047"/>
              <a:gd name="T82" fmla="*/ 2147483647 w 1125"/>
              <a:gd name="T83" fmla="*/ 2147483647 h 2047"/>
              <a:gd name="T84" fmla="*/ 2147483647 w 1125"/>
              <a:gd name="T85" fmla="*/ 2147483647 h 2047"/>
              <a:gd name="T86" fmla="*/ 2147483647 w 1125"/>
              <a:gd name="T87" fmla="*/ 2147483647 h 2047"/>
              <a:gd name="T88" fmla="*/ 2147483647 w 1125"/>
              <a:gd name="T89" fmla="*/ 2147483647 h 2047"/>
              <a:gd name="T90" fmla="*/ 2147483647 w 1125"/>
              <a:gd name="T91" fmla="*/ 2147483647 h 2047"/>
              <a:gd name="T92" fmla="*/ 2147483647 w 1125"/>
              <a:gd name="T93" fmla="*/ 2147483647 h 2047"/>
              <a:gd name="T94" fmla="*/ 2147483647 w 1125"/>
              <a:gd name="T95" fmla="*/ 2147483647 h 2047"/>
              <a:gd name="T96" fmla="*/ 2147483647 w 1125"/>
              <a:gd name="T97" fmla="*/ 2147483647 h 2047"/>
              <a:gd name="T98" fmla="*/ 2147483647 w 1125"/>
              <a:gd name="T99" fmla="*/ 2147483647 h 2047"/>
              <a:gd name="T100" fmla="*/ 2147483647 w 1125"/>
              <a:gd name="T101" fmla="*/ 2147483647 h 2047"/>
              <a:gd name="T102" fmla="*/ 2147483647 w 1125"/>
              <a:gd name="T103" fmla="*/ 2147483647 h 2047"/>
              <a:gd name="T104" fmla="*/ 2147483647 w 1125"/>
              <a:gd name="T105" fmla="*/ 2147483647 h 2047"/>
              <a:gd name="T106" fmla="*/ 2147483647 w 1125"/>
              <a:gd name="T107" fmla="*/ 2147483647 h 2047"/>
              <a:gd name="T108" fmla="*/ 2147483647 w 1125"/>
              <a:gd name="T109" fmla="*/ 2147483647 h 2047"/>
              <a:gd name="T110" fmla="*/ 2147483647 w 1125"/>
              <a:gd name="T111" fmla="*/ 2147483647 h 2047"/>
              <a:gd name="T112" fmla="*/ 2147483647 w 1125"/>
              <a:gd name="T113" fmla="*/ 2147483647 h 2047"/>
              <a:gd name="T114" fmla="*/ 2147483647 w 1125"/>
              <a:gd name="T115" fmla="*/ 2147483647 h 2047"/>
              <a:gd name="T116" fmla="*/ 2147483647 w 1125"/>
              <a:gd name="T117" fmla="*/ 2147483647 h 2047"/>
              <a:gd name="T118" fmla="*/ 2147483647 w 1125"/>
              <a:gd name="T119" fmla="*/ 2147483647 h 2047"/>
              <a:gd name="T120" fmla="*/ 2147483647 w 1125"/>
              <a:gd name="T121" fmla="*/ 2147483647 h 2047"/>
              <a:gd name="T122" fmla="*/ 2147483647 w 1125"/>
              <a:gd name="T123" fmla="*/ 2147483647 h 2047"/>
              <a:gd name="T124" fmla="*/ 2147483647 w 1125"/>
              <a:gd name="T125" fmla="*/ 2147483647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0" name="Freeform 426"/>
          <p:cNvSpPr>
            <a:spLocks/>
          </p:cNvSpPr>
          <p:nvPr/>
        </p:nvSpPr>
        <p:spPr bwMode="auto">
          <a:xfrm>
            <a:off x="1627958" y="2078062"/>
            <a:ext cx="41275" cy="36513"/>
          </a:xfrm>
          <a:custGeom>
            <a:avLst/>
            <a:gdLst>
              <a:gd name="T0" fmla="*/ 2147483647 w 40"/>
              <a:gd name="T1" fmla="*/ 2147483647 h 36"/>
              <a:gd name="T2" fmla="*/ 2147483647 w 40"/>
              <a:gd name="T3" fmla="*/ 2147483647 h 36"/>
              <a:gd name="T4" fmla="*/ 2147483647 w 40"/>
              <a:gd name="T5" fmla="*/ 2147483647 h 36"/>
              <a:gd name="T6" fmla="*/ 2147483647 w 40"/>
              <a:gd name="T7" fmla="*/ 2147483647 h 36"/>
              <a:gd name="T8" fmla="*/ 2147483647 w 40"/>
              <a:gd name="T9" fmla="*/ 2147483647 h 36"/>
              <a:gd name="T10" fmla="*/ 2147483647 w 40"/>
              <a:gd name="T11" fmla="*/ 2147483647 h 36"/>
              <a:gd name="T12" fmla="*/ 2147483647 w 40"/>
              <a:gd name="T13" fmla="*/ 2147483647 h 36"/>
              <a:gd name="T14" fmla="*/ 2147483647 w 40"/>
              <a:gd name="T15" fmla="*/ 2147483647 h 36"/>
              <a:gd name="T16" fmla="*/ 2147483647 w 40"/>
              <a:gd name="T17" fmla="*/ 2147483647 h 36"/>
              <a:gd name="T18" fmla="*/ 2147483647 w 40"/>
              <a:gd name="T19" fmla="*/ 2147483647 h 36"/>
              <a:gd name="T20" fmla="*/ 2147483647 w 40"/>
              <a:gd name="T21" fmla="*/ 2147483647 h 36"/>
              <a:gd name="T22" fmla="*/ 2147483647 w 40"/>
              <a:gd name="T23" fmla="*/ 2147483647 h 36"/>
              <a:gd name="T24" fmla="*/ 2147483647 w 40"/>
              <a:gd name="T25" fmla="*/ 2147483647 h 36"/>
              <a:gd name="T26" fmla="*/ 2147483647 w 40"/>
              <a:gd name="T27" fmla="*/ 2147483647 h 36"/>
              <a:gd name="T28" fmla="*/ 0 w 40"/>
              <a:gd name="T29" fmla="*/ 2147483647 h 36"/>
              <a:gd name="T30" fmla="*/ 2147483647 w 40"/>
              <a:gd name="T31" fmla="*/ 2147483647 h 36"/>
              <a:gd name="T32" fmla="*/ 2147483647 w 40"/>
              <a:gd name="T33" fmla="*/ 2147483647 h 36"/>
              <a:gd name="T34" fmla="*/ 2147483647 w 40"/>
              <a:gd name="T35" fmla="*/ 2147483647 h 36"/>
              <a:gd name="T36" fmla="*/ 2147483647 w 40"/>
              <a:gd name="T37" fmla="*/ 2147483647 h 36"/>
              <a:gd name="T38" fmla="*/ 2147483647 w 40"/>
              <a:gd name="T39" fmla="*/ 0 h 36"/>
              <a:gd name="T40" fmla="*/ 2147483647 w 40"/>
              <a:gd name="T41" fmla="*/ 2147483647 h 36"/>
              <a:gd name="T42" fmla="*/ 2147483647 w 40"/>
              <a:gd name="T43" fmla="*/ 2147483647 h 36"/>
              <a:gd name="T44" fmla="*/ 2147483647 w 40"/>
              <a:gd name="T45" fmla="*/ 2147483647 h 36"/>
              <a:gd name="T46" fmla="*/ 2147483647 w 40"/>
              <a:gd name="T47" fmla="*/ 2147483647 h 36"/>
              <a:gd name="T48" fmla="*/ 2147483647 w 40"/>
              <a:gd name="T49" fmla="*/ 2147483647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1" name="Freeform 427"/>
          <p:cNvSpPr>
            <a:spLocks/>
          </p:cNvSpPr>
          <p:nvPr/>
        </p:nvSpPr>
        <p:spPr bwMode="auto">
          <a:xfrm>
            <a:off x="1980383" y="2373337"/>
            <a:ext cx="0" cy="4763"/>
          </a:xfrm>
          <a:custGeom>
            <a:avLst/>
            <a:gdLst>
              <a:gd name="T0" fmla="*/ 1 w 1"/>
              <a:gd name="T1" fmla="*/ 2147483647 h 4"/>
              <a:gd name="T2" fmla="*/ 1 w 1"/>
              <a:gd name="T3" fmla="*/ 2147483647 h 4"/>
              <a:gd name="T4" fmla="*/ 1 w 1"/>
              <a:gd name="T5" fmla="*/ 2147483647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7 h 4"/>
              <a:gd name="T12" fmla="*/ 1 w 1"/>
              <a:gd name="T13" fmla="*/ 2147483647 h 4"/>
              <a:gd name="T14" fmla="*/ 1 w 1"/>
              <a:gd name="T15" fmla="*/ 2147483647 h 4"/>
              <a:gd name="T16" fmla="*/ 1 w 1"/>
              <a:gd name="T17" fmla="*/ 2147483647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2" name="Freeform 428"/>
          <p:cNvSpPr>
            <a:spLocks/>
          </p:cNvSpPr>
          <p:nvPr/>
        </p:nvSpPr>
        <p:spPr bwMode="auto">
          <a:xfrm>
            <a:off x="2337570" y="2406675"/>
            <a:ext cx="3175" cy="6350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0 h 8"/>
              <a:gd name="T10" fmla="*/ 0 w 5"/>
              <a:gd name="T11" fmla="*/ 0 h 8"/>
              <a:gd name="T12" fmla="*/ 0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3" name="Freeform 429"/>
          <p:cNvSpPr>
            <a:spLocks/>
          </p:cNvSpPr>
          <p:nvPr/>
        </p:nvSpPr>
        <p:spPr bwMode="auto">
          <a:xfrm>
            <a:off x="1986733" y="1989162"/>
            <a:ext cx="14287" cy="14288"/>
          </a:xfrm>
          <a:custGeom>
            <a:avLst/>
            <a:gdLst>
              <a:gd name="T0" fmla="*/ 2147483647 w 14"/>
              <a:gd name="T1" fmla="*/ 2147483647 h 15"/>
              <a:gd name="T2" fmla="*/ 2147483647 w 14"/>
              <a:gd name="T3" fmla="*/ 2147483647 h 15"/>
              <a:gd name="T4" fmla="*/ 2147483647 w 14"/>
              <a:gd name="T5" fmla="*/ 2147483647 h 15"/>
              <a:gd name="T6" fmla="*/ 2147483647 w 14"/>
              <a:gd name="T7" fmla="*/ 2147483647 h 15"/>
              <a:gd name="T8" fmla="*/ 2147483647 w 14"/>
              <a:gd name="T9" fmla="*/ 2147483647 h 15"/>
              <a:gd name="T10" fmla="*/ 2147483647 w 14"/>
              <a:gd name="T11" fmla="*/ 2147483647 h 15"/>
              <a:gd name="T12" fmla="*/ 2147483647 w 14"/>
              <a:gd name="T13" fmla="*/ 2147483647 h 15"/>
              <a:gd name="T14" fmla="*/ 2147483647 w 14"/>
              <a:gd name="T15" fmla="*/ 2147483647 h 15"/>
              <a:gd name="T16" fmla="*/ 2147483647 w 14"/>
              <a:gd name="T17" fmla="*/ 0 h 15"/>
              <a:gd name="T18" fmla="*/ 2147483647 w 14"/>
              <a:gd name="T19" fmla="*/ 2147483647 h 15"/>
              <a:gd name="T20" fmla="*/ 2147483647 w 14"/>
              <a:gd name="T21" fmla="*/ 2147483647 h 15"/>
              <a:gd name="T22" fmla="*/ 2147483647 w 14"/>
              <a:gd name="T23" fmla="*/ 2147483647 h 15"/>
              <a:gd name="T24" fmla="*/ 0 w 14"/>
              <a:gd name="T25" fmla="*/ 2147483647 h 15"/>
              <a:gd name="T26" fmla="*/ 2147483647 w 14"/>
              <a:gd name="T27" fmla="*/ 2147483647 h 15"/>
              <a:gd name="T28" fmla="*/ 2147483647 w 14"/>
              <a:gd name="T29" fmla="*/ 2147483647 h 15"/>
              <a:gd name="T30" fmla="*/ 2147483647 w 14"/>
              <a:gd name="T31" fmla="*/ 2147483647 h 15"/>
              <a:gd name="T32" fmla="*/ 2147483647 w 14"/>
              <a:gd name="T33" fmla="*/ 2147483647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4" name="Freeform 430"/>
          <p:cNvSpPr>
            <a:spLocks/>
          </p:cNvSpPr>
          <p:nvPr/>
        </p:nvSpPr>
        <p:spPr bwMode="auto">
          <a:xfrm>
            <a:off x="2174058" y="2457475"/>
            <a:ext cx="144462" cy="120650"/>
          </a:xfrm>
          <a:custGeom>
            <a:avLst/>
            <a:gdLst>
              <a:gd name="T0" fmla="*/ 2147483647 w 135"/>
              <a:gd name="T1" fmla="*/ 2147483647 h 119"/>
              <a:gd name="T2" fmla="*/ 2147483647 w 135"/>
              <a:gd name="T3" fmla="*/ 2147483647 h 119"/>
              <a:gd name="T4" fmla="*/ 2147483647 w 135"/>
              <a:gd name="T5" fmla="*/ 2147483647 h 119"/>
              <a:gd name="T6" fmla="*/ 2147483647 w 135"/>
              <a:gd name="T7" fmla="*/ 2147483647 h 119"/>
              <a:gd name="T8" fmla="*/ 2147483647 w 135"/>
              <a:gd name="T9" fmla="*/ 2147483647 h 119"/>
              <a:gd name="T10" fmla="*/ 2147483647 w 135"/>
              <a:gd name="T11" fmla="*/ 2147483647 h 119"/>
              <a:gd name="T12" fmla="*/ 2147483647 w 135"/>
              <a:gd name="T13" fmla="*/ 2147483647 h 119"/>
              <a:gd name="T14" fmla="*/ 2147483647 w 135"/>
              <a:gd name="T15" fmla="*/ 2147483647 h 119"/>
              <a:gd name="T16" fmla="*/ 2147483647 w 135"/>
              <a:gd name="T17" fmla="*/ 2147483647 h 119"/>
              <a:gd name="T18" fmla="*/ 2147483647 w 135"/>
              <a:gd name="T19" fmla="*/ 2147483647 h 119"/>
              <a:gd name="T20" fmla="*/ 2147483647 w 135"/>
              <a:gd name="T21" fmla="*/ 2147483647 h 119"/>
              <a:gd name="T22" fmla="*/ 2147483647 w 135"/>
              <a:gd name="T23" fmla="*/ 2147483647 h 119"/>
              <a:gd name="T24" fmla="*/ 2147483647 w 135"/>
              <a:gd name="T25" fmla="*/ 2147483647 h 119"/>
              <a:gd name="T26" fmla="*/ 2147483647 w 135"/>
              <a:gd name="T27" fmla="*/ 2147483647 h 119"/>
              <a:gd name="T28" fmla="*/ 2147483647 w 135"/>
              <a:gd name="T29" fmla="*/ 2147483647 h 119"/>
              <a:gd name="T30" fmla="*/ 2147483647 w 135"/>
              <a:gd name="T31" fmla="*/ 2147483647 h 119"/>
              <a:gd name="T32" fmla="*/ 2147483647 w 135"/>
              <a:gd name="T33" fmla="*/ 2147483647 h 119"/>
              <a:gd name="T34" fmla="*/ 2147483647 w 135"/>
              <a:gd name="T35" fmla="*/ 2147483647 h 119"/>
              <a:gd name="T36" fmla="*/ 2147483647 w 135"/>
              <a:gd name="T37" fmla="*/ 2147483647 h 119"/>
              <a:gd name="T38" fmla="*/ 2147483647 w 135"/>
              <a:gd name="T39" fmla="*/ 2147483647 h 119"/>
              <a:gd name="T40" fmla="*/ 2147483647 w 135"/>
              <a:gd name="T41" fmla="*/ 2147483647 h 119"/>
              <a:gd name="T42" fmla="*/ 2147483647 w 135"/>
              <a:gd name="T43" fmla="*/ 2147483647 h 119"/>
              <a:gd name="T44" fmla="*/ 2147483647 w 135"/>
              <a:gd name="T45" fmla="*/ 2147483647 h 119"/>
              <a:gd name="T46" fmla="*/ 2147483647 w 135"/>
              <a:gd name="T47" fmla="*/ 2147483647 h 119"/>
              <a:gd name="T48" fmla="*/ 2147483647 w 135"/>
              <a:gd name="T49" fmla="*/ 2147483647 h 119"/>
              <a:gd name="T50" fmla="*/ 2147483647 w 135"/>
              <a:gd name="T51" fmla="*/ 2147483647 h 119"/>
              <a:gd name="T52" fmla="*/ 2147483647 w 135"/>
              <a:gd name="T53" fmla="*/ 2147483647 h 119"/>
              <a:gd name="T54" fmla="*/ 2147483647 w 135"/>
              <a:gd name="T55" fmla="*/ 2147483647 h 119"/>
              <a:gd name="T56" fmla="*/ 2147483647 w 135"/>
              <a:gd name="T57" fmla="*/ 2147483647 h 119"/>
              <a:gd name="T58" fmla="*/ 2147483647 w 135"/>
              <a:gd name="T59" fmla="*/ 2147483647 h 119"/>
              <a:gd name="T60" fmla="*/ 2147483647 w 135"/>
              <a:gd name="T61" fmla="*/ 2147483647 h 119"/>
              <a:gd name="T62" fmla="*/ 2147483647 w 135"/>
              <a:gd name="T63" fmla="*/ 2147483647 h 119"/>
              <a:gd name="T64" fmla="*/ 2147483647 w 135"/>
              <a:gd name="T65" fmla="*/ 2147483647 h 119"/>
              <a:gd name="T66" fmla="*/ 2147483647 w 135"/>
              <a:gd name="T67" fmla="*/ 2147483647 h 119"/>
              <a:gd name="T68" fmla="*/ 2147483647 w 135"/>
              <a:gd name="T69" fmla="*/ 2147483647 h 119"/>
              <a:gd name="T70" fmla="*/ 2147483647 w 135"/>
              <a:gd name="T71" fmla="*/ 2147483647 h 119"/>
              <a:gd name="T72" fmla="*/ 2147483647 w 135"/>
              <a:gd name="T73" fmla="*/ 2147483647 h 119"/>
              <a:gd name="T74" fmla="*/ 2147483647 w 135"/>
              <a:gd name="T75" fmla="*/ 2147483647 h 119"/>
              <a:gd name="T76" fmla="*/ 2147483647 w 135"/>
              <a:gd name="T77" fmla="*/ 2147483647 h 119"/>
              <a:gd name="T78" fmla="*/ 2147483647 w 135"/>
              <a:gd name="T79" fmla="*/ 2147483647 h 119"/>
              <a:gd name="T80" fmla="*/ 2147483647 w 135"/>
              <a:gd name="T81" fmla="*/ 2147483647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5" name="Freeform 431"/>
          <p:cNvSpPr>
            <a:spLocks/>
          </p:cNvSpPr>
          <p:nvPr/>
        </p:nvSpPr>
        <p:spPr bwMode="auto">
          <a:xfrm>
            <a:off x="2058170" y="2095525"/>
            <a:ext cx="598488" cy="400050"/>
          </a:xfrm>
          <a:custGeom>
            <a:avLst/>
            <a:gdLst>
              <a:gd name="T0" fmla="*/ 2147483647 w 556"/>
              <a:gd name="T1" fmla="*/ 2147483647 h 395"/>
              <a:gd name="T2" fmla="*/ 2147483647 w 556"/>
              <a:gd name="T3" fmla="*/ 2147483647 h 395"/>
              <a:gd name="T4" fmla="*/ 2147483647 w 556"/>
              <a:gd name="T5" fmla="*/ 2147483647 h 395"/>
              <a:gd name="T6" fmla="*/ 2147483647 w 556"/>
              <a:gd name="T7" fmla="*/ 2147483647 h 395"/>
              <a:gd name="T8" fmla="*/ 2147483647 w 556"/>
              <a:gd name="T9" fmla="*/ 2147483647 h 395"/>
              <a:gd name="T10" fmla="*/ 2147483647 w 556"/>
              <a:gd name="T11" fmla="*/ 2147483647 h 395"/>
              <a:gd name="T12" fmla="*/ 2147483647 w 556"/>
              <a:gd name="T13" fmla="*/ 2147483647 h 395"/>
              <a:gd name="T14" fmla="*/ 2147483647 w 556"/>
              <a:gd name="T15" fmla="*/ 2147483647 h 395"/>
              <a:gd name="T16" fmla="*/ 2147483647 w 556"/>
              <a:gd name="T17" fmla="*/ 2147483647 h 395"/>
              <a:gd name="T18" fmla="*/ 2147483647 w 556"/>
              <a:gd name="T19" fmla="*/ 2147483647 h 395"/>
              <a:gd name="T20" fmla="*/ 2147483647 w 556"/>
              <a:gd name="T21" fmla="*/ 2147483647 h 395"/>
              <a:gd name="T22" fmla="*/ 2147483647 w 556"/>
              <a:gd name="T23" fmla="*/ 2147483647 h 395"/>
              <a:gd name="T24" fmla="*/ 2147483647 w 556"/>
              <a:gd name="T25" fmla="*/ 2147483647 h 395"/>
              <a:gd name="T26" fmla="*/ 2147483647 w 556"/>
              <a:gd name="T27" fmla="*/ 2147483647 h 395"/>
              <a:gd name="T28" fmla="*/ 2147483647 w 556"/>
              <a:gd name="T29" fmla="*/ 2147483647 h 395"/>
              <a:gd name="T30" fmla="*/ 2147483647 w 556"/>
              <a:gd name="T31" fmla="*/ 2147483647 h 395"/>
              <a:gd name="T32" fmla="*/ 2147483647 w 556"/>
              <a:gd name="T33" fmla="*/ 2147483647 h 395"/>
              <a:gd name="T34" fmla="*/ 2147483647 w 556"/>
              <a:gd name="T35" fmla="*/ 2147483647 h 395"/>
              <a:gd name="T36" fmla="*/ 2147483647 w 556"/>
              <a:gd name="T37" fmla="*/ 2147483647 h 395"/>
              <a:gd name="T38" fmla="*/ 2147483647 w 556"/>
              <a:gd name="T39" fmla="*/ 2147483647 h 395"/>
              <a:gd name="T40" fmla="*/ 2147483647 w 556"/>
              <a:gd name="T41" fmla="*/ 2147483647 h 395"/>
              <a:gd name="T42" fmla="*/ 2147483647 w 556"/>
              <a:gd name="T43" fmla="*/ 2147483647 h 395"/>
              <a:gd name="T44" fmla="*/ 2147483647 w 556"/>
              <a:gd name="T45" fmla="*/ 2147483647 h 395"/>
              <a:gd name="T46" fmla="*/ 2147483647 w 556"/>
              <a:gd name="T47" fmla="*/ 2147483647 h 395"/>
              <a:gd name="T48" fmla="*/ 2147483647 w 556"/>
              <a:gd name="T49" fmla="*/ 2147483647 h 395"/>
              <a:gd name="T50" fmla="*/ 0 w 556"/>
              <a:gd name="T51" fmla="*/ 2147483647 h 395"/>
              <a:gd name="T52" fmla="*/ 2147483647 w 556"/>
              <a:gd name="T53" fmla="*/ 2147483647 h 395"/>
              <a:gd name="T54" fmla="*/ 2147483647 w 556"/>
              <a:gd name="T55" fmla="*/ 2147483647 h 395"/>
              <a:gd name="T56" fmla="*/ 2147483647 w 556"/>
              <a:gd name="T57" fmla="*/ 2147483647 h 395"/>
              <a:gd name="T58" fmla="*/ 2147483647 w 556"/>
              <a:gd name="T59" fmla="*/ 2147483647 h 395"/>
              <a:gd name="T60" fmla="*/ 2147483647 w 556"/>
              <a:gd name="T61" fmla="*/ 2147483647 h 395"/>
              <a:gd name="T62" fmla="*/ 2147483647 w 556"/>
              <a:gd name="T63" fmla="*/ 2147483647 h 395"/>
              <a:gd name="T64" fmla="*/ 2147483647 w 556"/>
              <a:gd name="T65" fmla="*/ 2147483647 h 395"/>
              <a:gd name="T66" fmla="*/ 2147483647 w 556"/>
              <a:gd name="T67" fmla="*/ 2147483647 h 395"/>
              <a:gd name="T68" fmla="*/ 2147483647 w 556"/>
              <a:gd name="T69" fmla="*/ 2147483647 h 395"/>
              <a:gd name="T70" fmla="*/ 2147483647 w 556"/>
              <a:gd name="T71" fmla="*/ 2147483647 h 395"/>
              <a:gd name="T72" fmla="*/ 2147483647 w 556"/>
              <a:gd name="T73" fmla="*/ 2147483647 h 395"/>
              <a:gd name="T74" fmla="*/ 2147483647 w 556"/>
              <a:gd name="T75" fmla="*/ 2147483647 h 395"/>
              <a:gd name="T76" fmla="*/ 2147483647 w 556"/>
              <a:gd name="T77" fmla="*/ 2147483647 h 395"/>
              <a:gd name="T78" fmla="*/ 2147483647 w 556"/>
              <a:gd name="T79" fmla="*/ 2147483647 h 395"/>
              <a:gd name="T80" fmla="*/ 2147483647 w 556"/>
              <a:gd name="T81" fmla="*/ 2147483647 h 395"/>
              <a:gd name="T82" fmla="*/ 2147483647 w 556"/>
              <a:gd name="T83" fmla="*/ 2147483647 h 395"/>
              <a:gd name="T84" fmla="*/ 2147483647 w 556"/>
              <a:gd name="T85" fmla="*/ 2147483647 h 395"/>
              <a:gd name="T86" fmla="*/ 2147483647 w 556"/>
              <a:gd name="T87" fmla="*/ 2147483647 h 395"/>
              <a:gd name="T88" fmla="*/ 2147483647 w 556"/>
              <a:gd name="T89" fmla="*/ 2147483647 h 395"/>
              <a:gd name="T90" fmla="*/ 2147483647 w 556"/>
              <a:gd name="T91" fmla="*/ 2147483647 h 395"/>
              <a:gd name="T92" fmla="*/ 2147483647 w 556"/>
              <a:gd name="T93" fmla="*/ 2147483647 h 395"/>
              <a:gd name="T94" fmla="*/ 2147483647 w 556"/>
              <a:gd name="T95" fmla="*/ 2147483647 h 395"/>
              <a:gd name="T96" fmla="*/ 2147483647 w 556"/>
              <a:gd name="T97" fmla="*/ 2147483647 h 395"/>
              <a:gd name="T98" fmla="*/ 2147483647 w 556"/>
              <a:gd name="T99" fmla="*/ 2147483647 h 395"/>
              <a:gd name="T100" fmla="*/ 2147483647 w 556"/>
              <a:gd name="T101" fmla="*/ 2147483647 h 395"/>
              <a:gd name="T102" fmla="*/ 2147483647 w 556"/>
              <a:gd name="T103" fmla="*/ 2147483647 h 395"/>
              <a:gd name="T104" fmla="*/ 2147483647 w 556"/>
              <a:gd name="T105" fmla="*/ 2147483647 h 395"/>
              <a:gd name="T106" fmla="*/ 2147483647 w 556"/>
              <a:gd name="T107" fmla="*/ 2147483647 h 395"/>
              <a:gd name="T108" fmla="*/ 2147483647 w 556"/>
              <a:gd name="T109" fmla="*/ 2147483647 h 395"/>
              <a:gd name="T110" fmla="*/ 2147483647 w 556"/>
              <a:gd name="T111" fmla="*/ 2147483647 h 395"/>
              <a:gd name="T112" fmla="*/ 2147483647 w 556"/>
              <a:gd name="T113" fmla="*/ 2147483647 h 395"/>
              <a:gd name="T114" fmla="*/ 2147483647 w 556"/>
              <a:gd name="T115" fmla="*/ 2147483647 h 395"/>
              <a:gd name="T116" fmla="*/ 2147483647 w 556"/>
              <a:gd name="T117" fmla="*/ 2147483647 h 395"/>
              <a:gd name="T118" fmla="*/ 2147483647 w 556"/>
              <a:gd name="T119" fmla="*/ 2147483647 h 395"/>
              <a:gd name="T120" fmla="*/ 2147483647 w 556"/>
              <a:gd name="T121" fmla="*/ 2147483647 h 395"/>
              <a:gd name="T122" fmla="*/ 2147483647 w 556"/>
              <a:gd name="T123" fmla="*/ 2147483647 h 395"/>
              <a:gd name="T124" fmla="*/ 2147483647 w 556"/>
              <a:gd name="T125" fmla="*/ 2147483647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6" name="Freeform 432"/>
          <p:cNvSpPr>
            <a:spLocks/>
          </p:cNvSpPr>
          <p:nvPr/>
        </p:nvSpPr>
        <p:spPr bwMode="auto">
          <a:xfrm>
            <a:off x="1540645" y="2028850"/>
            <a:ext cx="158750" cy="146050"/>
          </a:xfrm>
          <a:custGeom>
            <a:avLst/>
            <a:gdLst>
              <a:gd name="T0" fmla="*/ 2147483647 w 148"/>
              <a:gd name="T1" fmla="*/ 2147483647 h 146"/>
              <a:gd name="T2" fmla="*/ 2147483647 w 148"/>
              <a:gd name="T3" fmla="*/ 2147483647 h 146"/>
              <a:gd name="T4" fmla="*/ 2147483647 w 148"/>
              <a:gd name="T5" fmla="*/ 2147483647 h 146"/>
              <a:gd name="T6" fmla="*/ 2147483647 w 148"/>
              <a:gd name="T7" fmla="*/ 2147483647 h 146"/>
              <a:gd name="T8" fmla="*/ 2147483647 w 148"/>
              <a:gd name="T9" fmla="*/ 2147483647 h 146"/>
              <a:gd name="T10" fmla="*/ 2147483647 w 148"/>
              <a:gd name="T11" fmla="*/ 2147483647 h 146"/>
              <a:gd name="T12" fmla="*/ 2147483647 w 148"/>
              <a:gd name="T13" fmla="*/ 2147483647 h 146"/>
              <a:gd name="T14" fmla="*/ 2147483647 w 148"/>
              <a:gd name="T15" fmla="*/ 2147483647 h 146"/>
              <a:gd name="T16" fmla="*/ 2147483647 w 148"/>
              <a:gd name="T17" fmla="*/ 2147483647 h 146"/>
              <a:gd name="T18" fmla="*/ 2147483647 w 148"/>
              <a:gd name="T19" fmla="*/ 0 h 146"/>
              <a:gd name="T20" fmla="*/ 2147483647 w 148"/>
              <a:gd name="T21" fmla="*/ 2147483647 h 146"/>
              <a:gd name="T22" fmla="*/ 2147483647 w 148"/>
              <a:gd name="T23" fmla="*/ 2147483647 h 146"/>
              <a:gd name="T24" fmla="*/ 2147483647 w 148"/>
              <a:gd name="T25" fmla="*/ 2147483647 h 146"/>
              <a:gd name="T26" fmla="*/ 2147483647 w 148"/>
              <a:gd name="T27" fmla="*/ 2147483647 h 146"/>
              <a:gd name="T28" fmla="*/ 2147483647 w 148"/>
              <a:gd name="T29" fmla="*/ 2147483647 h 146"/>
              <a:gd name="T30" fmla="*/ 2147483647 w 148"/>
              <a:gd name="T31" fmla="*/ 2147483647 h 146"/>
              <a:gd name="T32" fmla="*/ 2147483647 w 148"/>
              <a:gd name="T33" fmla="*/ 2147483647 h 146"/>
              <a:gd name="T34" fmla="*/ 2147483647 w 148"/>
              <a:gd name="T35" fmla="*/ 2147483647 h 146"/>
              <a:gd name="T36" fmla="*/ 2147483647 w 148"/>
              <a:gd name="T37" fmla="*/ 2147483647 h 146"/>
              <a:gd name="T38" fmla="*/ 2147483647 w 148"/>
              <a:gd name="T39" fmla="*/ 2147483647 h 146"/>
              <a:gd name="T40" fmla="*/ 2147483647 w 148"/>
              <a:gd name="T41" fmla="*/ 2147483647 h 146"/>
              <a:gd name="T42" fmla="*/ 2147483647 w 148"/>
              <a:gd name="T43" fmla="*/ 2147483647 h 146"/>
              <a:gd name="T44" fmla="*/ 2147483647 w 148"/>
              <a:gd name="T45" fmla="*/ 2147483647 h 146"/>
              <a:gd name="T46" fmla="*/ 2147483647 w 148"/>
              <a:gd name="T47" fmla="*/ 2147483647 h 146"/>
              <a:gd name="T48" fmla="*/ 2147483647 w 148"/>
              <a:gd name="T49" fmla="*/ 2147483647 h 146"/>
              <a:gd name="T50" fmla="*/ 2147483647 w 148"/>
              <a:gd name="T51" fmla="*/ 2147483647 h 146"/>
              <a:gd name="T52" fmla="*/ 2147483647 w 148"/>
              <a:gd name="T53" fmla="*/ 2147483647 h 146"/>
              <a:gd name="T54" fmla="*/ 2147483647 w 148"/>
              <a:gd name="T55" fmla="*/ 2147483647 h 146"/>
              <a:gd name="T56" fmla="*/ 2147483647 w 148"/>
              <a:gd name="T57" fmla="*/ 2147483647 h 146"/>
              <a:gd name="T58" fmla="*/ 2147483647 w 148"/>
              <a:gd name="T59" fmla="*/ 2147483647 h 146"/>
              <a:gd name="T60" fmla="*/ 2147483647 w 148"/>
              <a:gd name="T61" fmla="*/ 2147483647 h 146"/>
              <a:gd name="T62" fmla="*/ 2147483647 w 148"/>
              <a:gd name="T63" fmla="*/ 2147483647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7" name="Freeform 433"/>
          <p:cNvSpPr>
            <a:spLocks/>
          </p:cNvSpPr>
          <p:nvPr/>
        </p:nvSpPr>
        <p:spPr bwMode="auto">
          <a:xfrm>
            <a:off x="1708920" y="1974875"/>
            <a:ext cx="144463" cy="93662"/>
          </a:xfrm>
          <a:custGeom>
            <a:avLst/>
            <a:gdLst>
              <a:gd name="T0" fmla="*/ 2147483647 w 133"/>
              <a:gd name="T1" fmla="*/ 2147483647 h 91"/>
              <a:gd name="T2" fmla="*/ 2147483647 w 133"/>
              <a:gd name="T3" fmla="*/ 2147483647 h 91"/>
              <a:gd name="T4" fmla="*/ 2147483647 w 133"/>
              <a:gd name="T5" fmla="*/ 2147483647 h 91"/>
              <a:gd name="T6" fmla="*/ 2147483647 w 133"/>
              <a:gd name="T7" fmla="*/ 2147483647 h 91"/>
              <a:gd name="T8" fmla="*/ 2147483647 w 133"/>
              <a:gd name="T9" fmla="*/ 2147483647 h 91"/>
              <a:gd name="T10" fmla="*/ 2147483647 w 133"/>
              <a:gd name="T11" fmla="*/ 2147483647 h 91"/>
              <a:gd name="T12" fmla="*/ 2147483647 w 133"/>
              <a:gd name="T13" fmla="*/ 2147483647 h 91"/>
              <a:gd name="T14" fmla="*/ 2147483647 w 133"/>
              <a:gd name="T15" fmla="*/ 2147483647 h 91"/>
              <a:gd name="T16" fmla="*/ 2147483647 w 133"/>
              <a:gd name="T17" fmla="*/ 2147483647 h 91"/>
              <a:gd name="T18" fmla="*/ 2147483647 w 133"/>
              <a:gd name="T19" fmla="*/ 2147483647 h 91"/>
              <a:gd name="T20" fmla="*/ 2147483647 w 133"/>
              <a:gd name="T21" fmla="*/ 2147483647 h 91"/>
              <a:gd name="T22" fmla="*/ 2147483647 w 133"/>
              <a:gd name="T23" fmla="*/ 2147483647 h 91"/>
              <a:gd name="T24" fmla="*/ 2147483647 w 133"/>
              <a:gd name="T25" fmla="*/ 2147483647 h 91"/>
              <a:gd name="T26" fmla="*/ 2147483647 w 133"/>
              <a:gd name="T27" fmla="*/ 2147483647 h 91"/>
              <a:gd name="T28" fmla="*/ 2147483647 w 133"/>
              <a:gd name="T29" fmla="*/ 2147483647 h 91"/>
              <a:gd name="T30" fmla="*/ 2147483647 w 133"/>
              <a:gd name="T31" fmla="*/ 2147483647 h 91"/>
              <a:gd name="T32" fmla="*/ 2147483647 w 133"/>
              <a:gd name="T33" fmla="*/ 2147483647 h 91"/>
              <a:gd name="T34" fmla="*/ 2147483647 w 133"/>
              <a:gd name="T35" fmla="*/ 2147483647 h 91"/>
              <a:gd name="T36" fmla="*/ 2147483647 w 133"/>
              <a:gd name="T37" fmla="*/ 2147483647 h 91"/>
              <a:gd name="T38" fmla="*/ 2147483647 w 133"/>
              <a:gd name="T39" fmla="*/ 2147483647 h 91"/>
              <a:gd name="T40" fmla="*/ 2147483647 w 133"/>
              <a:gd name="T41" fmla="*/ 2147483647 h 91"/>
              <a:gd name="T42" fmla="*/ 2147483647 w 133"/>
              <a:gd name="T43" fmla="*/ 2147483647 h 91"/>
              <a:gd name="T44" fmla="*/ 2147483647 w 133"/>
              <a:gd name="T45" fmla="*/ 2147483647 h 91"/>
              <a:gd name="T46" fmla="*/ 2147483647 w 133"/>
              <a:gd name="T47" fmla="*/ 2147483647 h 91"/>
              <a:gd name="T48" fmla="*/ 2147483647 w 133"/>
              <a:gd name="T49" fmla="*/ 2147483647 h 91"/>
              <a:gd name="T50" fmla="*/ 2147483647 w 133"/>
              <a:gd name="T51" fmla="*/ 2147483647 h 91"/>
              <a:gd name="T52" fmla="*/ 2147483647 w 133"/>
              <a:gd name="T53" fmla="*/ 2147483647 h 91"/>
              <a:gd name="T54" fmla="*/ 2147483647 w 133"/>
              <a:gd name="T55" fmla="*/ 2147483647 h 91"/>
              <a:gd name="T56" fmla="*/ 0 w 133"/>
              <a:gd name="T57" fmla="*/ 2147483647 h 91"/>
              <a:gd name="T58" fmla="*/ 2147483647 w 133"/>
              <a:gd name="T59" fmla="*/ 2147483647 h 91"/>
              <a:gd name="T60" fmla="*/ 2147483647 w 133"/>
              <a:gd name="T61" fmla="*/ 2147483647 h 91"/>
              <a:gd name="T62" fmla="*/ 2147483647 w 133"/>
              <a:gd name="T63" fmla="*/ 2147483647 h 91"/>
              <a:gd name="T64" fmla="*/ 2147483647 w 133"/>
              <a:gd name="T65" fmla="*/ 2147483647 h 91"/>
              <a:gd name="T66" fmla="*/ 2147483647 w 133"/>
              <a:gd name="T67" fmla="*/ 2147483647 h 91"/>
              <a:gd name="T68" fmla="*/ 2147483647 w 133"/>
              <a:gd name="T69" fmla="*/ 0 h 91"/>
              <a:gd name="T70" fmla="*/ 2147483647 w 133"/>
              <a:gd name="T71" fmla="*/ 2147483647 h 91"/>
              <a:gd name="T72" fmla="*/ 2147483647 w 133"/>
              <a:gd name="T73" fmla="*/ 2147483647 h 91"/>
              <a:gd name="T74" fmla="*/ 2147483647 w 133"/>
              <a:gd name="T75" fmla="*/ 2147483647 h 91"/>
              <a:gd name="T76" fmla="*/ 2147483647 w 133"/>
              <a:gd name="T77" fmla="*/ 2147483647 h 91"/>
              <a:gd name="T78" fmla="*/ 2147483647 w 133"/>
              <a:gd name="T79" fmla="*/ 2147483647 h 91"/>
              <a:gd name="T80" fmla="*/ 2147483647 w 133"/>
              <a:gd name="T81" fmla="*/ 2147483647 h 91"/>
              <a:gd name="T82" fmla="*/ 2147483647 w 133"/>
              <a:gd name="T83" fmla="*/ 2147483647 h 91"/>
              <a:gd name="T84" fmla="*/ 2147483647 w 133"/>
              <a:gd name="T85" fmla="*/ 2147483647 h 91"/>
              <a:gd name="T86" fmla="*/ 2147483647 w 133"/>
              <a:gd name="T87" fmla="*/ 2147483647 h 91"/>
              <a:gd name="T88" fmla="*/ 2147483647 w 133"/>
              <a:gd name="T89" fmla="*/ 2147483647 h 91"/>
              <a:gd name="T90" fmla="*/ 2147483647 w 133"/>
              <a:gd name="T91" fmla="*/ 2147483647 h 91"/>
              <a:gd name="T92" fmla="*/ 2147483647 w 133"/>
              <a:gd name="T93" fmla="*/ 2147483647 h 91"/>
              <a:gd name="T94" fmla="*/ 2147483647 w 133"/>
              <a:gd name="T95" fmla="*/ 2147483647 h 91"/>
              <a:gd name="T96" fmla="*/ 2147483647 w 133"/>
              <a:gd name="T97" fmla="*/ 2147483647 h 91"/>
              <a:gd name="T98" fmla="*/ 2147483647 w 133"/>
              <a:gd name="T99" fmla="*/ 2147483647 h 91"/>
              <a:gd name="T100" fmla="*/ 2147483647 w 133"/>
              <a:gd name="T101" fmla="*/ 2147483647 h 91"/>
              <a:gd name="T102" fmla="*/ 2147483647 w 133"/>
              <a:gd name="T103" fmla="*/ 2147483647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8" name="Freeform 434"/>
          <p:cNvSpPr>
            <a:spLocks/>
          </p:cNvSpPr>
          <p:nvPr/>
        </p:nvSpPr>
        <p:spPr bwMode="auto">
          <a:xfrm>
            <a:off x="1648595" y="1925662"/>
            <a:ext cx="109538" cy="61913"/>
          </a:xfrm>
          <a:custGeom>
            <a:avLst/>
            <a:gdLst>
              <a:gd name="T0" fmla="*/ 2147483647 w 102"/>
              <a:gd name="T1" fmla="*/ 2147483647 h 60"/>
              <a:gd name="T2" fmla="*/ 2147483647 w 102"/>
              <a:gd name="T3" fmla="*/ 2147483647 h 60"/>
              <a:gd name="T4" fmla="*/ 2147483647 w 102"/>
              <a:gd name="T5" fmla="*/ 2147483647 h 60"/>
              <a:gd name="T6" fmla="*/ 2147483647 w 102"/>
              <a:gd name="T7" fmla="*/ 2147483647 h 60"/>
              <a:gd name="T8" fmla="*/ 2147483647 w 102"/>
              <a:gd name="T9" fmla="*/ 2147483647 h 60"/>
              <a:gd name="T10" fmla="*/ 2147483647 w 102"/>
              <a:gd name="T11" fmla="*/ 2147483647 h 60"/>
              <a:gd name="T12" fmla="*/ 2147483647 w 102"/>
              <a:gd name="T13" fmla="*/ 2147483647 h 60"/>
              <a:gd name="T14" fmla="*/ 2147483647 w 102"/>
              <a:gd name="T15" fmla="*/ 2147483647 h 60"/>
              <a:gd name="T16" fmla="*/ 2147483647 w 102"/>
              <a:gd name="T17" fmla="*/ 2147483647 h 60"/>
              <a:gd name="T18" fmla="*/ 2147483647 w 102"/>
              <a:gd name="T19" fmla="*/ 2147483647 h 60"/>
              <a:gd name="T20" fmla="*/ 2147483647 w 102"/>
              <a:gd name="T21" fmla="*/ 2147483647 h 60"/>
              <a:gd name="T22" fmla="*/ 2147483647 w 102"/>
              <a:gd name="T23" fmla="*/ 2147483647 h 60"/>
              <a:gd name="T24" fmla="*/ 2147483647 w 102"/>
              <a:gd name="T25" fmla="*/ 2147483647 h 60"/>
              <a:gd name="T26" fmla="*/ 2147483647 w 102"/>
              <a:gd name="T27" fmla="*/ 2147483647 h 60"/>
              <a:gd name="T28" fmla="*/ 2147483647 w 102"/>
              <a:gd name="T29" fmla="*/ 2147483647 h 60"/>
              <a:gd name="T30" fmla="*/ 2147483647 w 102"/>
              <a:gd name="T31" fmla="*/ 2147483647 h 60"/>
              <a:gd name="T32" fmla="*/ 2147483647 w 102"/>
              <a:gd name="T33" fmla="*/ 2147483647 h 60"/>
              <a:gd name="T34" fmla="*/ 2147483647 w 102"/>
              <a:gd name="T35" fmla="*/ 2147483647 h 60"/>
              <a:gd name="T36" fmla="*/ 2147483647 w 102"/>
              <a:gd name="T37" fmla="*/ 2147483647 h 60"/>
              <a:gd name="T38" fmla="*/ 2147483647 w 102"/>
              <a:gd name="T39" fmla="*/ 2147483647 h 60"/>
              <a:gd name="T40" fmla="*/ 2147483647 w 102"/>
              <a:gd name="T41" fmla="*/ 2147483647 h 60"/>
              <a:gd name="T42" fmla="*/ 2147483647 w 102"/>
              <a:gd name="T43" fmla="*/ 2147483647 h 60"/>
              <a:gd name="T44" fmla="*/ 2147483647 w 102"/>
              <a:gd name="T45" fmla="*/ 2147483647 h 60"/>
              <a:gd name="T46" fmla="*/ 0 w 102"/>
              <a:gd name="T47" fmla="*/ 2147483647 h 60"/>
              <a:gd name="T48" fmla="*/ 2147483647 w 102"/>
              <a:gd name="T49" fmla="*/ 2147483647 h 60"/>
              <a:gd name="T50" fmla="*/ 2147483647 w 102"/>
              <a:gd name="T51" fmla="*/ 2147483647 h 60"/>
              <a:gd name="T52" fmla="*/ 2147483647 w 102"/>
              <a:gd name="T53" fmla="*/ 2147483647 h 60"/>
              <a:gd name="T54" fmla="*/ 2147483647 w 102"/>
              <a:gd name="T55" fmla="*/ 2147483647 h 60"/>
              <a:gd name="T56" fmla="*/ 2147483647 w 102"/>
              <a:gd name="T57" fmla="*/ 2147483647 h 60"/>
              <a:gd name="T58" fmla="*/ 2147483647 w 102"/>
              <a:gd name="T59" fmla="*/ 2147483647 h 60"/>
              <a:gd name="T60" fmla="*/ 2147483647 w 102"/>
              <a:gd name="T61" fmla="*/ 2147483647 h 60"/>
              <a:gd name="T62" fmla="*/ 2147483647 w 102"/>
              <a:gd name="T63" fmla="*/ 2147483647 h 60"/>
              <a:gd name="T64" fmla="*/ 2147483647 w 102"/>
              <a:gd name="T65" fmla="*/ 0 h 60"/>
              <a:gd name="T66" fmla="*/ 2147483647 w 102"/>
              <a:gd name="T67" fmla="*/ 0 h 60"/>
              <a:gd name="T68" fmla="*/ 2147483647 w 102"/>
              <a:gd name="T69" fmla="*/ 0 h 60"/>
              <a:gd name="T70" fmla="*/ 2147483647 w 102"/>
              <a:gd name="T71" fmla="*/ 0 h 60"/>
              <a:gd name="T72" fmla="*/ 2147483647 w 102"/>
              <a:gd name="T73" fmla="*/ 0 h 60"/>
              <a:gd name="T74" fmla="*/ 2147483647 w 102"/>
              <a:gd name="T75" fmla="*/ 0 h 60"/>
              <a:gd name="T76" fmla="*/ 2147483647 w 102"/>
              <a:gd name="T77" fmla="*/ 2147483647 h 60"/>
              <a:gd name="T78" fmla="*/ 2147483647 w 102"/>
              <a:gd name="T79" fmla="*/ 2147483647 h 60"/>
              <a:gd name="T80" fmla="*/ 2147483647 w 102"/>
              <a:gd name="T81" fmla="*/ 2147483647 h 60"/>
              <a:gd name="T82" fmla="*/ 2147483647 w 102"/>
              <a:gd name="T83" fmla="*/ 2147483647 h 60"/>
              <a:gd name="T84" fmla="*/ 2147483647 w 102"/>
              <a:gd name="T85" fmla="*/ 2147483647 h 60"/>
              <a:gd name="T86" fmla="*/ 2147483647 w 102"/>
              <a:gd name="T87" fmla="*/ 2147483647 h 60"/>
              <a:gd name="T88" fmla="*/ 2147483647 w 102"/>
              <a:gd name="T89" fmla="*/ 2147483647 h 60"/>
              <a:gd name="T90" fmla="*/ 2147483647 w 102"/>
              <a:gd name="T91" fmla="*/ 2147483647 h 60"/>
              <a:gd name="T92" fmla="*/ 2147483647 w 102"/>
              <a:gd name="T93" fmla="*/ 2147483647 h 60"/>
              <a:gd name="T94" fmla="*/ 2147483647 w 102"/>
              <a:gd name="T95" fmla="*/ 2147483647 h 60"/>
              <a:gd name="T96" fmla="*/ 2147483647 w 102"/>
              <a:gd name="T97" fmla="*/ 2147483647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9" name="Freeform 435"/>
          <p:cNvSpPr>
            <a:spLocks/>
          </p:cNvSpPr>
          <p:nvPr/>
        </p:nvSpPr>
        <p:spPr bwMode="auto">
          <a:xfrm>
            <a:off x="1864495" y="1987575"/>
            <a:ext cx="92075" cy="80962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0 h 80"/>
              <a:gd name="T4" fmla="*/ 2147483647 w 86"/>
              <a:gd name="T5" fmla="*/ 2147483647 h 80"/>
              <a:gd name="T6" fmla="*/ 2147483647 w 86"/>
              <a:gd name="T7" fmla="*/ 2147483647 h 80"/>
              <a:gd name="T8" fmla="*/ 2147483647 w 86"/>
              <a:gd name="T9" fmla="*/ 2147483647 h 80"/>
              <a:gd name="T10" fmla="*/ 2147483647 w 86"/>
              <a:gd name="T11" fmla="*/ 2147483647 h 80"/>
              <a:gd name="T12" fmla="*/ 2147483647 w 86"/>
              <a:gd name="T13" fmla="*/ 2147483647 h 80"/>
              <a:gd name="T14" fmla="*/ 2147483647 w 86"/>
              <a:gd name="T15" fmla="*/ 2147483647 h 80"/>
              <a:gd name="T16" fmla="*/ 2147483647 w 86"/>
              <a:gd name="T17" fmla="*/ 2147483647 h 80"/>
              <a:gd name="T18" fmla="*/ 2147483647 w 86"/>
              <a:gd name="T19" fmla="*/ 2147483647 h 80"/>
              <a:gd name="T20" fmla="*/ 2147483647 w 86"/>
              <a:gd name="T21" fmla="*/ 2147483647 h 80"/>
              <a:gd name="T22" fmla="*/ 2147483647 w 86"/>
              <a:gd name="T23" fmla="*/ 2147483647 h 80"/>
              <a:gd name="T24" fmla="*/ 2147483647 w 86"/>
              <a:gd name="T25" fmla="*/ 2147483647 h 80"/>
              <a:gd name="T26" fmla="*/ 2147483647 w 86"/>
              <a:gd name="T27" fmla="*/ 2147483647 h 80"/>
              <a:gd name="T28" fmla="*/ 2147483647 w 86"/>
              <a:gd name="T29" fmla="*/ 2147483647 h 80"/>
              <a:gd name="T30" fmla="*/ 2147483647 w 86"/>
              <a:gd name="T31" fmla="*/ 2147483647 h 80"/>
              <a:gd name="T32" fmla="*/ 2147483647 w 86"/>
              <a:gd name="T33" fmla="*/ 2147483647 h 80"/>
              <a:gd name="T34" fmla="*/ 2147483647 w 86"/>
              <a:gd name="T35" fmla="*/ 2147483647 h 80"/>
              <a:gd name="T36" fmla="*/ 2147483647 w 86"/>
              <a:gd name="T37" fmla="*/ 2147483647 h 80"/>
              <a:gd name="T38" fmla="*/ 2147483647 w 86"/>
              <a:gd name="T39" fmla="*/ 2147483647 h 80"/>
              <a:gd name="T40" fmla="*/ 2147483647 w 86"/>
              <a:gd name="T41" fmla="*/ 2147483647 h 80"/>
              <a:gd name="T42" fmla="*/ 2147483647 w 86"/>
              <a:gd name="T43" fmla="*/ 2147483647 h 80"/>
              <a:gd name="T44" fmla="*/ 2147483647 w 86"/>
              <a:gd name="T45" fmla="*/ 2147483647 h 80"/>
              <a:gd name="T46" fmla="*/ 2147483647 w 86"/>
              <a:gd name="T47" fmla="*/ 2147483647 h 80"/>
              <a:gd name="T48" fmla="*/ 2147483647 w 86"/>
              <a:gd name="T49" fmla="*/ 2147483647 h 80"/>
              <a:gd name="T50" fmla="*/ 2147483647 w 86"/>
              <a:gd name="T51" fmla="*/ 2147483647 h 80"/>
              <a:gd name="T52" fmla="*/ 2147483647 w 86"/>
              <a:gd name="T53" fmla="*/ 2147483647 h 80"/>
              <a:gd name="T54" fmla="*/ 2147483647 w 86"/>
              <a:gd name="T55" fmla="*/ 2147483647 h 80"/>
              <a:gd name="T56" fmla="*/ 2147483647 w 86"/>
              <a:gd name="T57" fmla="*/ 2147483647 h 80"/>
              <a:gd name="T58" fmla="*/ 2147483647 w 86"/>
              <a:gd name="T59" fmla="*/ 2147483647 h 80"/>
              <a:gd name="T60" fmla="*/ 2147483647 w 86"/>
              <a:gd name="T61" fmla="*/ 2147483647 h 80"/>
              <a:gd name="T62" fmla="*/ 2147483647 w 86"/>
              <a:gd name="T63" fmla="*/ 2147483647 h 80"/>
              <a:gd name="T64" fmla="*/ 2147483647 w 86"/>
              <a:gd name="T65" fmla="*/ 2147483647 h 80"/>
              <a:gd name="T66" fmla="*/ 2147483647 w 86"/>
              <a:gd name="T67" fmla="*/ 2147483647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0" name="Freeform 436"/>
          <p:cNvSpPr>
            <a:spLocks/>
          </p:cNvSpPr>
          <p:nvPr/>
        </p:nvSpPr>
        <p:spPr bwMode="auto">
          <a:xfrm>
            <a:off x="1958158" y="2036787"/>
            <a:ext cx="36512" cy="46038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2147483647 h 46"/>
              <a:gd name="T8" fmla="*/ 2147483647 w 34"/>
              <a:gd name="T9" fmla="*/ 2147483647 h 46"/>
              <a:gd name="T10" fmla="*/ 2147483647 w 34"/>
              <a:gd name="T11" fmla="*/ 2147483647 h 46"/>
              <a:gd name="T12" fmla="*/ 2147483647 w 34"/>
              <a:gd name="T13" fmla="*/ 2147483647 h 46"/>
              <a:gd name="T14" fmla="*/ 0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0 h 46"/>
              <a:gd name="T50" fmla="*/ 2147483647 w 34"/>
              <a:gd name="T51" fmla="*/ 0 h 46"/>
              <a:gd name="T52" fmla="*/ 2147483647 w 34"/>
              <a:gd name="T53" fmla="*/ 0 h 46"/>
              <a:gd name="T54" fmla="*/ 2147483647 w 34"/>
              <a:gd name="T55" fmla="*/ 2147483647 h 46"/>
              <a:gd name="T56" fmla="*/ 2147483647 w 34"/>
              <a:gd name="T57" fmla="*/ 2147483647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1" name="Freeform 437"/>
          <p:cNvSpPr>
            <a:spLocks/>
          </p:cNvSpPr>
          <p:nvPr/>
        </p:nvSpPr>
        <p:spPr bwMode="auto">
          <a:xfrm>
            <a:off x="1948633" y="1973287"/>
            <a:ext cx="215900" cy="103188"/>
          </a:xfrm>
          <a:custGeom>
            <a:avLst/>
            <a:gdLst>
              <a:gd name="T0" fmla="*/ 2147483647 w 202"/>
              <a:gd name="T1" fmla="*/ 2147483647 h 100"/>
              <a:gd name="T2" fmla="*/ 2147483647 w 202"/>
              <a:gd name="T3" fmla="*/ 2147483647 h 100"/>
              <a:gd name="T4" fmla="*/ 2147483647 w 202"/>
              <a:gd name="T5" fmla="*/ 2147483647 h 100"/>
              <a:gd name="T6" fmla="*/ 2147483647 w 202"/>
              <a:gd name="T7" fmla="*/ 2147483647 h 100"/>
              <a:gd name="T8" fmla="*/ 2147483647 w 202"/>
              <a:gd name="T9" fmla="*/ 2147483647 h 100"/>
              <a:gd name="T10" fmla="*/ 2147483647 w 202"/>
              <a:gd name="T11" fmla="*/ 2147483647 h 100"/>
              <a:gd name="T12" fmla="*/ 2147483647 w 202"/>
              <a:gd name="T13" fmla="*/ 2147483647 h 100"/>
              <a:gd name="T14" fmla="*/ 2147483647 w 202"/>
              <a:gd name="T15" fmla="*/ 2147483647 h 100"/>
              <a:gd name="T16" fmla="*/ 2147483647 w 202"/>
              <a:gd name="T17" fmla="*/ 2147483647 h 100"/>
              <a:gd name="T18" fmla="*/ 2147483647 w 202"/>
              <a:gd name="T19" fmla="*/ 2147483647 h 100"/>
              <a:gd name="T20" fmla="*/ 2147483647 w 202"/>
              <a:gd name="T21" fmla="*/ 2147483647 h 100"/>
              <a:gd name="T22" fmla="*/ 2147483647 w 202"/>
              <a:gd name="T23" fmla="*/ 2147483647 h 100"/>
              <a:gd name="T24" fmla="*/ 2147483647 w 202"/>
              <a:gd name="T25" fmla="*/ 2147483647 h 100"/>
              <a:gd name="T26" fmla="*/ 2147483647 w 202"/>
              <a:gd name="T27" fmla="*/ 2147483647 h 100"/>
              <a:gd name="T28" fmla="*/ 2147483647 w 202"/>
              <a:gd name="T29" fmla="*/ 2147483647 h 100"/>
              <a:gd name="T30" fmla="*/ 2147483647 w 202"/>
              <a:gd name="T31" fmla="*/ 2147483647 h 100"/>
              <a:gd name="T32" fmla="*/ 2147483647 w 202"/>
              <a:gd name="T33" fmla="*/ 2147483647 h 100"/>
              <a:gd name="T34" fmla="*/ 2147483647 w 202"/>
              <a:gd name="T35" fmla="*/ 2147483647 h 100"/>
              <a:gd name="T36" fmla="*/ 2147483647 w 202"/>
              <a:gd name="T37" fmla="*/ 2147483647 h 100"/>
              <a:gd name="T38" fmla="*/ 2147483647 w 202"/>
              <a:gd name="T39" fmla="*/ 2147483647 h 100"/>
              <a:gd name="T40" fmla="*/ 2147483647 w 202"/>
              <a:gd name="T41" fmla="*/ 2147483647 h 100"/>
              <a:gd name="T42" fmla="*/ 2147483647 w 202"/>
              <a:gd name="T43" fmla="*/ 2147483647 h 100"/>
              <a:gd name="T44" fmla="*/ 2147483647 w 202"/>
              <a:gd name="T45" fmla="*/ 2147483647 h 100"/>
              <a:gd name="T46" fmla="*/ 2147483647 w 202"/>
              <a:gd name="T47" fmla="*/ 2147483647 h 100"/>
              <a:gd name="T48" fmla="*/ 2147483647 w 202"/>
              <a:gd name="T49" fmla="*/ 2147483647 h 100"/>
              <a:gd name="T50" fmla="*/ 2147483647 w 202"/>
              <a:gd name="T51" fmla="*/ 2147483647 h 100"/>
              <a:gd name="T52" fmla="*/ 2147483647 w 202"/>
              <a:gd name="T53" fmla="*/ 2147483647 h 100"/>
              <a:gd name="T54" fmla="*/ 0 w 202"/>
              <a:gd name="T55" fmla="*/ 2147483647 h 100"/>
              <a:gd name="T56" fmla="*/ 2147483647 w 202"/>
              <a:gd name="T57" fmla="*/ 2147483647 h 100"/>
              <a:gd name="T58" fmla="*/ 2147483647 w 202"/>
              <a:gd name="T59" fmla="*/ 0 h 100"/>
              <a:gd name="T60" fmla="*/ 2147483647 w 202"/>
              <a:gd name="T61" fmla="*/ 2147483647 h 100"/>
              <a:gd name="T62" fmla="*/ 2147483647 w 202"/>
              <a:gd name="T63" fmla="*/ 2147483647 h 100"/>
              <a:gd name="T64" fmla="*/ 2147483647 w 202"/>
              <a:gd name="T65" fmla="*/ 2147483647 h 100"/>
              <a:gd name="T66" fmla="*/ 2147483647 w 202"/>
              <a:gd name="T67" fmla="*/ 2147483647 h 100"/>
              <a:gd name="T68" fmla="*/ 2147483647 w 202"/>
              <a:gd name="T69" fmla="*/ 2147483647 h 100"/>
              <a:gd name="T70" fmla="*/ 2147483647 w 202"/>
              <a:gd name="T71" fmla="*/ 2147483647 h 100"/>
              <a:gd name="T72" fmla="*/ 2147483647 w 202"/>
              <a:gd name="T73" fmla="*/ 2147483647 h 100"/>
              <a:gd name="T74" fmla="*/ 2147483647 w 202"/>
              <a:gd name="T75" fmla="*/ 2147483647 h 100"/>
              <a:gd name="T76" fmla="*/ 2147483647 w 202"/>
              <a:gd name="T77" fmla="*/ 2147483647 h 100"/>
              <a:gd name="T78" fmla="*/ 2147483647 w 202"/>
              <a:gd name="T79" fmla="*/ 2147483647 h 100"/>
              <a:gd name="T80" fmla="*/ 2147483647 w 202"/>
              <a:gd name="T81" fmla="*/ 2147483647 h 100"/>
              <a:gd name="T82" fmla="*/ 2147483647 w 202"/>
              <a:gd name="T83" fmla="*/ 2147483647 h 100"/>
              <a:gd name="T84" fmla="*/ 2147483647 w 202"/>
              <a:gd name="T85" fmla="*/ 2147483647 h 100"/>
              <a:gd name="T86" fmla="*/ 2147483647 w 202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2" name="Freeform 438"/>
          <p:cNvSpPr>
            <a:spLocks/>
          </p:cNvSpPr>
          <p:nvPr/>
        </p:nvSpPr>
        <p:spPr bwMode="auto">
          <a:xfrm>
            <a:off x="1778770" y="1908200"/>
            <a:ext cx="44450" cy="38100"/>
          </a:xfrm>
          <a:custGeom>
            <a:avLst/>
            <a:gdLst>
              <a:gd name="T0" fmla="*/ 2147483647 w 40"/>
              <a:gd name="T1" fmla="*/ 2147483647 h 37"/>
              <a:gd name="T2" fmla="*/ 2147483647 w 40"/>
              <a:gd name="T3" fmla="*/ 2147483647 h 37"/>
              <a:gd name="T4" fmla="*/ 2147483647 w 40"/>
              <a:gd name="T5" fmla="*/ 2147483647 h 37"/>
              <a:gd name="T6" fmla="*/ 2147483647 w 40"/>
              <a:gd name="T7" fmla="*/ 2147483647 h 37"/>
              <a:gd name="T8" fmla="*/ 2147483647 w 40"/>
              <a:gd name="T9" fmla="*/ 2147483647 h 37"/>
              <a:gd name="T10" fmla="*/ 2147483647 w 40"/>
              <a:gd name="T11" fmla="*/ 2147483647 h 37"/>
              <a:gd name="T12" fmla="*/ 2147483647 w 40"/>
              <a:gd name="T13" fmla="*/ 2147483647 h 37"/>
              <a:gd name="T14" fmla="*/ 2147483647 w 40"/>
              <a:gd name="T15" fmla="*/ 2147483647 h 37"/>
              <a:gd name="T16" fmla="*/ 2147483647 w 40"/>
              <a:gd name="T17" fmla="*/ 2147483647 h 37"/>
              <a:gd name="T18" fmla="*/ 2147483647 w 40"/>
              <a:gd name="T19" fmla="*/ 2147483647 h 37"/>
              <a:gd name="T20" fmla="*/ 2147483647 w 40"/>
              <a:gd name="T21" fmla="*/ 2147483647 h 37"/>
              <a:gd name="T22" fmla="*/ 2147483647 w 40"/>
              <a:gd name="T23" fmla="*/ 2147483647 h 37"/>
              <a:gd name="T24" fmla="*/ 2147483647 w 40"/>
              <a:gd name="T25" fmla="*/ 2147483647 h 37"/>
              <a:gd name="T26" fmla="*/ 2147483647 w 40"/>
              <a:gd name="T27" fmla="*/ 2147483647 h 37"/>
              <a:gd name="T28" fmla="*/ 0 w 40"/>
              <a:gd name="T29" fmla="*/ 2147483647 h 37"/>
              <a:gd name="T30" fmla="*/ 2147483647 w 40"/>
              <a:gd name="T31" fmla="*/ 2147483647 h 37"/>
              <a:gd name="T32" fmla="*/ 2147483647 w 40"/>
              <a:gd name="T33" fmla="*/ 2147483647 h 37"/>
              <a:gd name="T34" fmla="*/ 2147483647 w 40"/>
              <a:gd name="T35" fmla="*/ 2147483647 h 37"/>
              <a:gd name="T36" fmla="*/ 2147483647 w 40"/>
              <a:gd name="T37" fmla="*/ 2147483647 h 37"/>
              <a:gd name="T38" fmla="*/ 2147483647 w 40"/>
              <a:gd name="T39" fmla="*/ 0 h 37"/>
              <a:gd name="T40" fmla="*/ 2147483647 w 40"/>
              <a:gd name="T41" fmla="*/ 2147483647 h 37"/>
              <a:gd name="T42" fmla="*/ 2147483647 w 40"/>
              <a:gd name="T43" fmla="*/ 2147483647 h 37"/>
              <a:gd name="T44" fmla="*/ 2147483647 w 40"/>
              <a:gd name="T45" fmla="*/ 2147483647 h 37"/>
              <a:gd name="T46" fmla="*/ 2147483647 w 40"/>
              <a:gd name="T47" fmla="*/ 2147483647 h 37"/>
              <a:gd name="T48" fmla="*/ 2147483647 w 40"/>
              <a:gd name="T49" fmla="*/ 2147483647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3" name="Freeform 439"/>
          <p:cNvSpPr>
            <a:spLocks/>
          </p:cNvSpPr>
          <p:nvPr/>
        </p:nvSpPr>
        <p:spPr bwMode="auto">
          <a:xfrm flipV="1">
            <a:off x="1948633" y="1666900"/>
            <a:ext cx="215900" cy="323850"/>
          </a:xfrm>
          <a:custGeom>
            <a:avLst/>
            <a:gdLst>
              <a:gd name="T0" fmla="*/ 2147483647 w 201"/>
              <a:gd name="T1" fmla="*/ 2147483647 h 319"/>
              <a:gd name="T2" fmla="*/ 2147483647 w 201"/>
              <a:gd name="T3" fmla="*/ 2147483647 h 319"/>
              <a:gd name="T4" fmla="*/ 2147483647 w 201"/>
              <a:gd name="T5" fmla="*/ 2147483647 h 319"/>
              <a:gd name="T6" fmla="*/ 2147483647 w 201"/>
              <a:gd name="T7" fmla="*/ 2147483647 h 319"/>
              <a:gd name="T8" fmla="*/ 2147483647 w 201"/>
              <a:gd name="T9" fmla="*/ 2147483647 h 319"/>
              <a:gd name="T10" fmla="*/ 2147483647 w 201"/>
              <a:gd name="T11" fmla="*/ 2147483647 h 319"/>
              <a:gd name="T12" fmla="*/ 2147483647 w 201"/>
              <a:gd name="T13" fmla="*/ 2147483647 h 319"/>
              <a:gd name="T14" fmla="*/ 2147483647 w 201"/>
              <a:gd name="T15" fmla="*/ 2147483647 h 319"/>
              <a:gd name="T16" fmla="*/ 2147483647 w 201"/>
              <a:gd name="T17" fmla="*/ 2147483647 h 319"/>
              <a:gd name="T18" fmla="*/ 2147483647 w 201"/>
              <a:gd name="T19" fmla="*/ 2147483647 h 319"/>
              <a:gd name="T20" fmla="*/ 2147483647 w 201"/>
              <a:gd name="T21" fmla="*/ 2147483647 h 319"/>
              <a:gd name="T22" fmla="*/ 2147483647 w 201"/>
              <a:gd name="T23" fmla="*/ 2147483647 h 319"/>
              <a:gd name="T24" fmla="*/ 2147483647 w 201"/>
              <a:gd name="T25" fmla="*/ 2147483647 h 319"/>
              <a:gd name="T26" fmla="*/ 2147483647 w 201"/>
              <a:gd name="T27" fmla="*/ 2147483647 h 319"/>
              <a:gd name="T28" fmla="*/ 2147483647 w 201"/>
              <a:gd name="T29" fmla="*/ 2147483647 h 319"/>
              <a:gd name="T30" fmla="*/ 2147483647 w 201"/>
              <a:gd name="T31" fmla="*/ 2147483647 h 319"/>
              <a:gd name="T32" fmla="*/ 2147483647 w 201"/>
              <a:gd name="T33" fmla="*/ 2147483647 h 319"/>
              <a:gd name="T34" fmla="*/ 2147483647 w 201"/>
              <a:gd name="T35" fmla="*/ 2147483647 h 319"/>
              <a:gd name="T36" fmla="*/ 2147483647 w 201"/>
              <a:gd name="T37" fmla="*/ 2147483647 h 319"/>
              <a:gd name="T38" fmla="*/ 2147483647 w 201"/>
              <a:gd name="T39" fmla="*/ 2147483647 h 319"/>
              <a:gd name="T40" fmla="*/ 2147483647 w 201"/>
              <a:gd name="T41" fmla="*/ 2147483647 h 319"/>
              <a:gd name="T42" fmla="*/ 2147483647 w 201"/>
              <a:gd name="T43" fmla="*/ 2147483647 h 319"/>
              <a:gd name="T44" fmla="*/ 2147483647 w 201"/>
              <a:gd name="T45" fmla="*/ 2147483647 h 319"/>
              <a:gd name="T46" fmla="*/ 2147483647 w 201"/>
              <a:gd name="T47" fmla="*/ 2147483647 h 319"/>
              <a:gd name="T48" fmla="*/ 2147483647 w 201"/>
              <a:gd name="T49" fmla="*/ 2147483647 h 319"/>
              <a:gd name="T50" fmla="*/ 2147483647 w 201"/>
              <a:gd name="T51" fmla="*/ 0 h 319"/>
              <a:gd name="T52" fmla="*/ 2147483647 w 201"/>
              <a:gd name="T53" fmla="*/ 2147483647 h 319"/>
              <a:gd name="T54" fmla="*/ 2147483647 w 201"/>
              <a:gd name="T55" fmla="*/ 2147483647 h 319"/>
              <a:gd name="T56" fmla="*/ 2147483647 w 201"/>
              <a:gd name="T57" fmla="*/ 2147483647 h 319"/>
              <a:gd name="T58" fmla="*/ 2147483647 w 201"/>
              <a:gd name="T59" fmla="*/ 2147483647 h 319"/>
              <a:gd name="T60" fmla="*/ 2147483647 w 201"/>
              <a:gd name="T61" fmla="*/ 2147483647 h 319"/>
              <a:gd name="T62" fmla="*/ 2147483647 w 201"/>
              <a:gd name="T63" fmla="*/ 2147483647 h 319"/>
              <a:gd name="T64" fmla="*/ 2147483647 w 201"/>
              <a:gd name="T65" fmla="*/ 2147483647 h 319"/>
              <a:gd name="T66" fmla="*/ 2147483647 w 201"/>
              <a:gd name="T67" fmla="*/ 2147483647 h 319"/>
              <a:gd name="T68" fmla="*/ 2147483647 w 201"/>
              <a:gd name="T69" fmla="*/ 2147483647 h 319"/>
              <a:gd name="T70" fmla="*/ 2147483647 w 201"/>
              <a:gd name="T71" fmla="*/ 2147483647 h 319"/>
              <a:gd name="T72" fmla="*/ 2147483647 w 201"/>
              <a:gd name="T73" fmla="*/ 2147483647 h 319"/>
              <a:gd name="T74" fmla="*/ 2147483647 w 201"/>
              <a:gd name="T75" fmla="*/ 2147483647 h 319"/>
              <a:gd name="T76" fmla="*/ 2147483647 w 201"/>
              <a:gd name="T77" fmla="*/ 2147483647 h 319"/>
              <a:gd name="T78" fmla="*/ 2147483647 w 201"/>
              <a:gd name="T79" fmla="*/ 2147483647 h 319"/>
              <a:gd name="T80" fmla="*/ 2147483647 w 201"/>
              <a:gd name="T81" fmla="*/ 2147483647 h 319"/>
              <a:gd name="T82" fmla="*/ 2147483647 w 201"/>
              <a:gd name="T83" fmla="*/ 2147483647 h 319"/>
              <a:gd name="T84" fmla="*/ 2147483647 w 201"/>
              <a:gd name="T85" fmla="*/ 2147483647 h 319"/>
              <a:gd name="T86" fmla="*/ 0 w 201"/>
              <a:gd name="T87" fmla="*/ 2147483647 h 319"/>
              <a:gd name="T88" fmla="*/ 2147483647 w 201"/>
              <a:gd name="T89" fmla="*/ 2147483647 h 319"/>
              <a:gd name="T90" fmla="*/ 2147483647 w 201"/>
              <a:gd name="T91" fmla="*/ 2147483647 h 319"/>
              <a:gd name="T92" fmla="*/ 2147483647 w 201"/>
              <a:gd name="T93" fmla="*/ 2147483647 h 319"/>
              <a:gd name="T94" fmla="*/ 2147483647 w 201"/>
              <a:gd name="T95" fmla="*/ 2147483647 h 319"/>
              <a:gd name="T96" fmla="*/ 2147483647 w 201"/>
              <a:gd name="T97" fmla="*/ 2147483647 h 319"/>
              <a:gd name="T98" fmla="*/ 2147483647 w 201"/>
              <a:gd name="T99" fmla="*/ 2147483647 h 319"/>
              <a:gd name="T100" fmla="*/ 2147483647 w 201"/>
              <a:gd name="T101" fmla="*/ 2147483647 h 319"/>
              <a:gd name="T102" fmla="*/ 2147483647 w 201"/>
              <a:gd name="T103" fmla="*/ 2147483647 h 319"/>
              <a:gd name="T104" fmla="*/ 2147483647 w 201"/>
              <a:gd name="T105" fmla="*/ 2147483647 h 319"/>
              <a:gd name="T106" fmla="*/ 2147483647 w 201"/>
              <a:gd name="T107" fmla="*/ 2147483647 h 319"/>
              <a:gd name="T108" fmla="*/ 2147483647 w 201"/>
              <a:gd name="T109" fmla="*/ 2147483647 h 319"/>
              <a:gd name="T110" fmla="*/ 2147483647 w 201"/>
              <a:gd name="T111" fmla="*/ 2147483647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4" name="Freeform 440"/>
          <p:cNvSpPr>
            <a:spLocks/>
          </p:cNvSpPr>
          <p:nvPr/>
        </p:nvSpPr>
        <p:spPr bwMode="auto">
          <a:xfrm>
            <a:off x="1953395" y="1935187"/>
            <a:ext cx="36513" cy="17463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2147483647 h 18"/>
              <a:gd name="T8" fmla="*/ 2147483647 w 34"/>
              <a:gd name="T9" fmla="*/ 2147483647 h 18"/>
              <a:gd name="T10" fmla="*/ 2147483647 w 34"/>
              <a:gd name="T11" fmla="*/ 2147483647 h 18"/>
              <a:gd name="T12" fmla="*/ 2147483647 w 34"/>
              <a:gd name="T13" fmla="*/ 2147483647 h 18"/>
              <a:gd name="T14" fmla="*/ 2147483647 w 34"/>
              <a:gd name="T15" fmla="*/ 2147483647 h 18"/>
              <a:gd name="T16" fmla="*/ 2147483647 w 34"/>
              <a:gd name="T17" fmla="*/ 2147483647 h 18"/>
              <a:gd name="T18" fmla="*/ 2147483647 w 34"/>
              <a:gd name="T19" fmla="*/ 2147483647 h 18"/>
              <a:gd name="T20" fmla="*/ 0 w 34"/>
              <a:gd name="T21" fmla="*/ 2147483647 h 18"/>
              <a:gd name="T22" fmla="*/ 0 w 34"/>
              <a:gd name="T23" fmla="*/ 2147483647 h 18"/>
              <a:gd name="T24" fmla="*/ 2147483647 w 34"/>
              <a:gd name="T25" fmla="*/ 2147483647 h 18"/>
              <a:gd name="T26" fmla="*/ 2147483647 w 34"/>
              <a:gd name="T27" fmla="*/ 2147483647 h 18"/>
              <a:gd name="T28" fmla="*/ 2147483647 w 34"/>
              <a:gd name="T29" fmla="*/ 2147483647 h 18"/>
              <a:gd name="T30" fmla="*/ 2147483647 w 34"/>
              <a:gd name="T31" fmla="*/ 2147483647 h 18"/>
              <a:gd name="T32" fmla="*/ 2147483647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5" name="Freeform 441"/>
          <p:cNvSpPr>
            <a:spLocks/>
          </p:cNvSpPr>
          <p:nvPr/>
        </p:nvSpPr>
        <p:spPr bwMode="auto">
          <a:xfrm>
            <a:off x="1934345" y="1889150"/>
            <a:ext cx="33338" cy="47625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0 h 46"/>
              <a:gd name="T8" fmla="*/ 2147483647 w 34"/>
              <a:gd name="T9" fmla="*/ 0 h 46"/>
              <a:gd name="T10" fmla="*/ 2147483647 w 34"/>
              <a:gd name="T11" fmla="*/ 2147483647 h 46"/>
              <a:gd name="T12" fmla="*/ 0 w 34"/>
              <a:gd name="T13" fmla="*/ 2147483647 h 46"/>
              <a:gd name="T14" fmla="*/ 2147483647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2147483647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6" name="Freeform 442"/>
          <p:cNvSpPr>
            <a:spLocks/>
          </p:cNvSpPr>
          <p:nvPr/>
        </p:nvSpPr>
        <p:spPr bwMode="auto">
          <a:xfrm>
            <a:off x="1867670" y="1866925"/>
            <a:ext cx="60325" cy="68262"/>
          </a:xfrm>
          <a:custGeom>
            <a:avLst/>
            <a:gdLst>
              <a:gd name="T0" fmla="*/ 2147483647 w 58"/>
              <a:gd name="T1" fmla="*/ 2147483647 h 67"/>
              <a:gd name="T2" fmla="*/ 2147483647 w 58"/>
              <a:gd name="T3" fmla="*/ 2147483647 h 67"/>
              <a:gd name="T4" fmla="*/ 2147483647 w 58"/>
              <a:gd name="T5" fmla="*/ 2147483647 h 67"/>
              <a:gd name="T6" fmla="*/ 2147483647 w 58"/>
              <a:gd name="T7" fmla="*/ 2147483647 h 67"/>
              <a:gd name="T8" fmla="*/ 2147483647 w 58"/>
              <a:gd name="T9" fmla="*/ 2147483647 h 67"/>
              <a:gd name="T10" fmla="*/ 2147483647 w 58"/>
              <a:gd name="T11" fmla="*/ 2147483647 h 67"/>
              <a:gd name="T12" fmla="*/ 2147483647 w 58"/>
              <a:gd name="T13" fmla="*/ 2147483647 h 67"/>
              <a:gd name="T14" fmla="*/ 2147483647 w 58"/>
              <a:gd name="T15" fmla="*/ 2147483647 h 67"/>
              <a:gd name="T16" fmla="*/ 2147483647 w 58"/>
              <a:gd name="T17" fmla="*/ 2147483647 h 67"/>
              <a:gd name="T18" fmla="*/ 2147483647 w 58"/>
              <a:gd name="T19" fmla="*/ 2147483647 h 67"/>
              <a:gd name="T20" fmla="*/ 2147483647 w 58"/>
              <a:gd name="T21" fmla="*/ 2147483647 h 67"/>
              <a:gd name="T22" fmla="*/ 2147483647 w 58"/>
              <a:gd name="T23" fmla="*/ 2147483647 h 67"/>
              <a:gd name="T24" fmla="*/ 2147483647 w 58"/>
              <a:gd name="T25" fmla="*/ 2147483647 h 67"/>
              <a:gd name="T26" fmla="*/ 2147483647 w 58"/>
              <a:gd name="T27" fmla="*/ 2147483647 h 67"/>
              <a:gd name="T28" fmla="*/ 2147483647 w 58"/>
              <a:gd name="T29" fmla="*/ 2147483647 h 67"/>
              <a:gd name="T30" fmla="*/ 2147483647 w 58"/>
              <a:gd name="T31" fmla="*/ 2147483647 h 67"/>
              <a:gd name="T32" fmla="*/ 2147483647 w 58"/>
              <a:gd name="T33" fmla="*/ 2147483647 h 67"/>
              <a:gd name="T34" fmla="*/ 2147483647 w 58"/>
              <a:gd name="T35" fmla="*/ 2147483647 h 67"/>
              <a:gd name="T36" fmla="*/ 2147483647 w 58"/>
              <a:gd name="T37" fmla="*/ 2147483647 h 67"/>
              <a:gd name="T38" fmla="*/ 2147483647 w 58"/>
              <a:gd name="T39" fmla="*/ 2147483647 h 67"/>
              <a:gd name="T40" fmla="*/ 2147483647 w 58"/>
              <a:gd name="T41" fmla="*/ 2147483647 h 67"/>
              <a:gd name="T42" fmla="*/ 2147483647 w 58"/>
              <a:gd name="T43" fmla="*/ 2147483647 h 67"/>
              <a:gd name="T44" fmla="*/ 2147483647 w 58"/>
              <a:gd name="T45" fmla="*/ 2147483647 h 67"/>
              <a:gd name="T46" fmla="*/ 0 w 58"/>
              <a:gd name="T47" fmla="*/ 2147483647 h 67"/>
              <a:gd name="T48" fmla="*/ 2147483647 w 58"/>
              <a:gd name="T49" fmla="*/ 0 h 67"/>
              <a:gd name="T50" fmla="*/ 2147483647 w 58"/>
              <a:gd name="T51" fmla="*/ 0 h 67"/>
              <a:gd name="T52" fmla="*/ 2147483647 w 58"/>
              <a:gd name="T53" fmla="*/ 0 h 67"/>
              <a:gd name="T54" fmla="*/ 2147483647 w 58"/>
              <a:gd name="T55" fmla="*/ 2147483647 h 67"/>
              <a:gd name="T56" fmla="*/ 2147483647 w 58"/>
              <a:gd name="T57" fmla="*/ 2147483647 h 67"/>
              <a:gd name="T58" fmla="*/ 2147483647 w 58"/>
              <a:gd name="T59" fmla="*/ 2147483647 h 67"/>
              <a:gd name="T60" fmla="*/ 2147483647 w 58"/>
              <a:gd name="T61" fmla="*/ 2147483647 h 67"/>
              <a:gd name="T62" fmla="*/ 2147483647 w 58"/>
              <a:gd name="T63" fmla="*/ 2147483647 h 67"/>
              <a:gd name="T64" fmla="*/ 2147483647 w 58"/>
              <a:gd name="T65" fmla="*/ 2147483647 h 67"/>
              <a:gd name="T66" fmla="*/ 2147483647 w 58"/>
              <a:gd name="T67" fmla="*/ 2147483647 h 67"/>
              <a:gd name="T68" fmla="*/ 2147483647 w 58"/>
              <a:gd name="T69" fmla="*/ 2147483647 h 67"/>
              <a:gd name="T70" fmla="*/ 2147483647 w 58"/>
              <a:gd name="T71" fmla="*/ 2147483647 h 67"/>
              <a:gd name="T72" fmla="*/ 2147483647 w 58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7" name="Freeform 443"/>
          <p:cNvSpPr>
            <a:spLocks/>
          </p:cNvSpPr>
          <p:nvPr/>
        </p:nvSpPr>
        <p:spPr bwMode="auto">
          <a:xfrm>
            <a:off x="1624783" y="2114575"/>
            <a:ext cx="269875" cy="234950"/>
          </a:xfrm>
          <a:custGeom>
            <a:avLst/>
            <a:gdLst>
              <a:gd name="T0" fmla="*/ 2147483647 w 249"/>
              <a:gd name="T1" fmla="*/ 2147483647 h 231"/>
              <a:gd name="T2" fmla="*/ 2147483647 w 249"/>
              <a:gd name="T3" fmla="*/ 2147483647 h 231"/>
              <a:gd name="T4" fmla="*/ 2147483647 w 249"/>
              <a:gd name="T5" fmla="*/ 2147483647 h 231"/>
              <a:gd name="T6" fmla="*/ 2147483647 w 249"/>
              <a:gd name="T7" fmla="*/ 2147483647 h 231"/>
              <a:gd name="T8" fmla="*/ 2147483647 w 249"/>
              <a:gd name="T9" fmla="*/ 2147483647 h 231"/>
              <a:gd name="T10" fmla="*/ 2147483647 w 249"/>
              <a:gd name="T11" fmla="*/ 2147483647 h 231"/>
              <a:gd name="T12" fmla="*/ 2147483647 w 249"/>
              <a:gd name="T13" fmla="*/ 2147483647 h 231"/>
              <a:gd name="T14" fmla="*/ 2147483647 w 249"/>
              <a:gd name="T15" fmla="*/ 2147483647 h 231"/>
              <a:gd name="T16" fmla="*/ 2147483647 w 249"/>
              <a:gd name="T17" fmla="*/ 2147483647 h 231"/>
              <a:gd name="T18" fmla="*/ 2147483647 w 249"/>
              <a:gd name="T19" fmla="*/ 2147483647 h 231"/>
              <a:gd name="T20" fmla="*/ 2147483647 w 249"/>
              <a:gd name="T21" fmla="*/ 2147483647 h 231"/>
              <a:gd name="T22" fmla="*/ 2147483647 w 249"/>
              <a:gd name="T23" fmla="*/ 2147483647 h 231"/>
              <a:gd name="T24" fmla="*/ 2147483647 w 249"/>
              <a:gd name="T25" fmla="*/ 2147483647 h 231"/>
              <a:gd name="T26" fmla="*/ 2147483647 w 249"/>
              <a:gd name="T27" fmla="*/ 2147483647 h 231"/>
              <a:gd name="T28" fmla="*/ 2147483647 w 249"/>
              <a:gd name="T29" fmla="*/ 2147483647 h 231"/>
              <a:gd name="T30" fmla="*/ 2147483647 w 249"/>
              <a:gd name="T31" fmla="*/ 2147483647 h 231"/>
              <a:gd name="T32" fmla="*/ 2147483647 w 249"/>
              <a:gd name="T33" fmla="*/ 2147483647 h 231"/>
              <a:gd name="T34" fmla="*/ 2147483647 w 249"/>
              <a:gd name="T35" fmla="*/ 2147483647 h 231"/>
              <a:gd name="T36" fmla="*/ 2147483647 w 249"/>
              <a:gd name="T37" fmla="*/ 2147483647 h 231"/>
              <a:gd name="T38" fmla="*/ 2147483647 w 249"/>
              <a:gd name="T39" fmla="*/ 2147483647 h 231"/>
              <a:gd name="T40" fmla="*/ 2147483647 w 249"/>
              <a:gd name="T41" fmla="*/ 2147483647 h 231"/>
              <a:gd name="T42" fmla="*/ 2147483647 w 249"/>
              <a:gd name="T43" fmla="*/ 2147483647 h 231"/>
              <a:gd name="T44" fmla="*/ 2147483647 w 249"/>
              <a:gd name="T45" fmla="*/ 2147483647 h 231"/>
              <a:gd name="T46" fmla="*/ 2147483647 w 249"/>
              <a:gd name="T47" fmla="*/ 2147483647 h 231"/>
              <a:gd name="T48" fmla="*/ 2147483647 w 249"/>
              <a:gd name="T49" fmla="*/ 2147483647 h 231"/>
              <a:gd name="T50" fmla="*/ 2147483647 w 249"/>
              <a:gd name="T51" fmla="*/ 2147483647 h 231"/>
              <a:gd name="T52" fmla="*/ 2147483647 w 249"/>
              <a:gd name="T53" fmla="*/ 2147483647 h 231"/>
              <a:gd name="T54" fmla="*/ 2147483647 w 249"/>
              <a:gd name="T55" fmla="*/ 2147483647 h 231"/>
              <a:gd name="T56" fmla="*/ 2147483647 w 249"/>
              <a:gd name="T57" fmla="*/ 2147483647 h 231"/>
              <a:gd name="T58" fmla="*/ 2147483647 w 249"/>
              <a:gd name="T59" fmla="*/ 2147483647 h 231"/>
              <a:gd name="T60" fmla="*/ 2147483647 w 249"/>
              <a:gd name="T61" fmla="*/ 2147483647 h 231"/>
              <a:gd name="T62" fmla="*/ 2147483647 w 249"/>
              <a:gd name="T63" fmla="*/ 2147483647 h 231"/>
              <a:gd name="T64" fmla="*/ 2147483647 w 249"/>
              <a:gd name="T65" fmla="*/ 2147483647 h 231"/>
              <a:gd name="T66" fmla="*/ 2147483647 w 249"/>
              <a:gd name="T67" fmla="*/ 2147483647 h 231"/>
              <a:gd name="T68" fmla="*/ 2147483647 w 249"/>
              <a:gd name="T69" fmla="*/ 2147483647 h 231"/>
              <a:gd name="T70" fmla="*/ 2147483647 w 249"/>
              <a:gd name="T71" fmla="*/ 2147483647 h 231"/>
              <a:gd name="T72" fmla="*/ 2147483647 w 249"/>
              <a:gd name="T73" fmla="*/ 2147483647 h 231"/>
              <a:gd name="T74" fmla="*/ 2147483647 w 249"/>
              <a:gd name="T75" fmla="*/ 2147483647 h 231"/>
              <a:gd name="T76" fmla="*/ 2147483647 w 249"/>
              <a:gd name="T77" fmla="*/ 2147483647 h 231"/>
              <a:gd name="T78" fmla="*/ 2147483647 w 249"/>
              <a:gd name="T79" fmla="*/ 2147483647 h 231"/>
              <a:gd name="T80" fmla="*/ 2147483647 w 249"/>
              <a:gd name="T81" fmla="*/ 2147483647 h 231"/>
              <a:gd name="T82" fmla="*/ 2147483647 w 249"/>
              <a:gd name="T83" fmla="*/ 2147483647 h 231"/>
              <a:gd name="T84" fmla="*/ 2147483647 w 249"/>
              <a:gd name="T85" fmla="*/ 2147483647 h 231"/>
              <a:gd name="T86" fmla="*/ 2147483647 w 249"/>
              <a:gd name="T87" fmla="*/ 2147483647 h 231"/>
              <a:gd name="T88" fmla="*/ 2147483647 w 249"/>
              <a:gd name="T89" fmla="*/ 2147483647 h 231"/>
              <a:gd name="T90" fmla="*/ 2147483647 w 249"/>
              <a:gd name="T91" fmla="*/ 2147483647 h 231"/>
              <a:gd name="T92" fmla="*/ 2147483647 w 249"/>
              <a:gd name="T93" fmla="*/ 2147483647 h 231"/>
              <a:gd name="T94" fmla="*/ 2147483647 w 249"/>
              <a:gd name="T95" fmla="*/ 2147483647 h 231"/>
              <a:gd name="T96" fmla="*/ 2147483647 w 249"/>
              <a:gd name="T97" fmla="*/ 2147483647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8" name="Freeform 445"/>
          <p:cNvSpPr>
            <a:spLocks/>
          </p:cNvSpPr>
          <p:nvPr/>
        </p:nvSpPr>
        <p:spPr bwMode="auto">
          <a:xfrm>
            <a:off x="2653483" y="4249762"/>
            <a:ext cx="36512" cy="19050"/>
          </a:xfrm>
          <a:custGeom>
            <a:avLst/>
            <a:gdLst>
              <a:gd name="T0" fmla="*/ 2147483647 w 23"/>
              <a:gd name="T1" fmla="*/ 0 h 18"/>
              <a:gd name="T2" fmla="*/ 2147483647 w 23"/>
              <a:gd name="T3" fmla="*/ 2147483647 h 18"/>
              <a:gd name="T4" fmla="*/ 2147483647 w 23"/>
              <a:gd name="T5" fmla="*/ 2147483647 h 18"/>
              <a:gd name="T6" fmla="*/ 0 w 23"/>
              <a:gd name="T7" fmla="*/ 2147483647 h 18"/>
              <a:gd name="T8" fmla="*/ 2147483647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6350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9" name="Freeform 450"/>
          <p:cNvSpPr>
            <a:spLocks/>
          </p:cNvSpPr>
          <p:nvPr/>
        </p:nvSpPr>
        <p:spPr bwMode="auto">
          <a:xfrm>
            <a:off x="3696470" y="2476525"/>
            <a:ext cx="131763" cy="50800"/>
          </a:xfrm>
          <a:custGeom>
            <a:avLst/>
            <a:gdLst>
              <a:gd name="T0" fmla="*/ 2147483647 w 114"/>
              <a:gd name="T1" fmla="*/ 0 h 54"/>
              <a:gd name="T2" fmla="*/ 2147483647 w 114"/>
              <a:gd name="T3" fmla="*/ 2147483647 h 54"/>
              <a:gd name="T4" fmla="*/ 2147483647 w 114"/>
              <a:gd name="T5" fmla="*/ 2147483647 h 54"/>
              <a:gd name="T6" fmla="*/ 2147483647 w 114"/>
              <a:gd name="T7" fmla="*/ 0 h 54"/>
              <a:gd name="T8" fmla="*/ 2147483647 w 114"/>
              <a:gd name="T9" fmla="*/ 2147483647 h 54"/>
              <a:gd name="T10" fmla="*/ 2147483647 w 114"/>
              <a:gd name="T11" fmla="*/ 2147483647 h 54"/>
              <a:gd name="T12" fmla="*/ 2147483647 w 114"/>
              <a:gd name="T13" fmla="*/ 2147483647 h 54"/>
              <a:gd name="T14" fmla="*/ 2147483647 w 114"/>
              <a:gd name="T15" fmla="*/ 2147483647 h 54"/>
              <a:gd name="T16" fmla="*/ 2147483647 w 114"/>
              <a:gd name="T17" fmla="*/ 2147483647 h 54"/>
              <a:gd name="T18" fmla="*/ 2147483647 w 114"/>
              <a:gd name="T19" fmla="*/ 2147483647 h 54"/>
              <a:gd name="T20" fmla="*/ 2147483647 w 114"/>
              <a:gd name="T21" fmla="*/ 2147483647 h 54"/>
              <a:gd name="T22" fmla="*/ 0 w 114"/>
              <a:gd name="T23" fmla="*/ 2147483647 h 54"/>
              <a:gd name="T24" fmla="*/ 2147483647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0" name="Freeform 451"/>
          <p:cNvSpPr>
            <a:spLocks/>
          </p:cNvSpPr>
          <p:nvPr/>
        </p:nvSpPr>
        <p:spPr bwMode="auto">
          <a:xfrm>
            <a:off x="7692208" y="4610125"/>
            <a:ext cx="215900" cy="185737"/>
          </a:xfrm>
          <a:custGeom>
            <a:avLst/>
            <a:gdLst>
              <a:gd name="T0" fmla="*/ 2147483647 w 575"/>
              <a:gd name="T1" fmla="*/ 2147483647 h 488"/>
              <a:gd name="T2" fmla="*/ 2147483647 w 575"/>
              <a:gd name="T3" fmla="*/ 2147483647 h 488"/>
              <a:gd name="T4" fmla="*/ 2147483647 w 575"/>
              <a:gd name="T5" fmla="*/ 2147483647 h 488"/>
              <a:gd name="T6" fmla="*/ 2147483647 w 575"/>
              <a:gd name="T7" fmla="*/ 2147483647 h 488"/>
              <a:gd name="T8" fmla="*/ 2147483647 w 575"/>
              <a:gd name="T9" fmla="*/ 0 h 488"/>
              <a:gd name="T10" fmla="*/ 2147483647 w 575"/>
              <a:gd name="T11" fmla="*/ 2147483647 h 488"/>
              <a:gd name="T12" fmla="*/ 0 w 575"/>
              <a:gd name="T13" fmla="*/ 2147483647 h 488"/>
              <a:gd name="T14" fmla="*/ 2147483647 w 575"/>
              <a:gd name="T15" fmla="*/ 2147483647 h 488"/>
              <a:gd name="T16" fmla="*/ 2147483647 w 575"/>
              <a:gd name="T17" fmla="*/ 2147483647 h 488"/>
              <a:gd name="T18" fmla="*/ 2147483647 w 575"/>
              <a:gd name="T19" fmla="*/ 2147483647 h 488"/>
              <a:gd name="T20" fmla="*/ 2147483647 w 575"/>
              <a:gd name="T21" fmla="*/ 2147483647 h 488"/>
              <a:gd name="T22" fmla="*/ 2147483647 w 575"/>
              <a:gd name="T23" fmla="*/ 2147483647 h 488"/>
              <a:gd name="T24" fmla="*/ 2147483647 w 575"/>
              <a:gd name="T25" fmla="*/ 2147483647 h 488"/>
              <a:gd name="T26" fmla="*/ 2147483647 w 575"/>
              <a:gd name="T27" fmla="*/ 2147483647 h 488"/>
              <a:gd name="T28" fmla="*/ 2147483647 w 575"/>
              <a:gd name="T29" fmla="*/ 2147483647 h 488"/>
              <a:gd name="T30" fmla="*/ 2147483647 w 575"/>
              <a:gd name="T31" fmla="*/ 2147483647 h 488"/>
              <a:gd name="T32" fmla="*/ 2147483647 w 575"/>
              <a:gd name="T33" fmla="*/ 2147483647 h 488"/>
              <a:gd name="T34" fmla="*/ 2147483647 w 575"/>
              <a:gd name="T35" fmla="*/ 2147483647 h 488"/>
              <a:gd name="T36" fmla="*/ 2147483647 w 575"/>
              <a:gd name="T37" fmla="*/ 2147483647 h 488"/>
              <a:gd name="T38" fmla="*/ 2147483647 w 575"/>
              <a:gd name="T39" fmla="*/ 2147483647 h 488"/>
              <a:gd name="T40" fmla="*/ 2147483647 w 575"/>
              <a:gd name="T41" fmla="*/ 2147483647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rgbClr val="0064AF"/>
          </a:solidFill>
          <a:ln w="9525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1" name="Freeform 452"/>
          <p:cNvSpPr>
            <a:spLocks/>
          </p:cNvSpPr>
          <p:nvPr/>
        </p:nvSpPr>
        <p:spPr bwMode="auto">
          <a:xfrm>
            <a:off x="7908108" y="4654575"/>
            <a:ext cx="174625" cy="169862"/>
          </a:xfrm>
          <a:custGeom>
            <a:avLst/>
            <a:gdLst>
              <a:gd name="T0" fmla="*/ 2147483647 w 460"/>
              <a:gd name="T1" fmla="*/ 2147483647 h 443"/>
              <a:gd name="T2" fmla="*/ 2147483647 w 460"/>
              <a:gd name="T3" fmla="*/ 2147483647 h 443"/>
              <a:gd name="T4" fmla="*/ 2147483647 w 460"/>
              <a:gd name="T5" fmla="*/ 2147483647 h 443"/>
              <a:gd name="T6" fmla="*/ 2147483647 w 460"/>
              <a:gd name="T7" fmla="*/ 2147483647 h 443"/>
              <a:gd name="T8" fmla="*/ 2147483647 w 460"/>
              <a:gd name="T9" fmla="*/ 2147483647 h 443"/>
              <a:gd name="T10" fmla="*/ 2147483647 w 460"/>
              <a:gd name="T11" fmla="*/ 2147483647 h 443"/>
              <a:gd name="T12" fmla="*/ 0 w 460"/>
              <a:gd name="T13" fmla="*/ 0 h 443"/>
              <a:gd name="T14" fmla="*/ 0 w 460"/>
              <a:gd name="T15" fmla="*/ 2147483647 h 443"/>
              <a:gd name="T16" fmla="*/ 2147483647 w 460"/>
              <a:gd name="T17" fmla="*/ 2147483647 h 443"/>
              <a:gd name="T18" fmla="*/ 2147483647 w 460"/>
              <a:gd name="T19" fmla="*/ 2147483647 h 443"/>
              <a:gd name="T20" fmla="*/ 2147483647 w 460"/>
              <a:gd name="T21" fmla="*/ 2147483647 h 443"/>
              <a:gd name="T22" fmla="*/ 2147483647 w 460"/>
              <a:gd name="T23" fmla="*/ 2147483647 h 443"/>
              <a:gd name="T24" fmla="*/ 2147483647 w 460"/>
              <a:gd name="T25" fmla="*/ 2147483647 h 443"/>
              <a:gd name="T26" fmla="*/ 2147483647 w 460"/>
              <a:gd name="T27" fmla="*/ 2147483647 h 443"/>
              <a:gd name="T28" fmla="*/ 2147483647 w 460"/>
              <a:gd name="T29" fmla="*/ 2147483647 h 443"/>
              <a:gd name="T30" fmla="*/ 2147483647 w 460"/>
              <a:gd name="T31" fmla="*/ 2147483647 h 443"/>
              <a:gd name="T32" fmla="*/ 2147483647 w 460"/>
              <a:gd name="T33" fmla="*/ 2147483647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2" name="Group 453"/>
          <p:cNvGrpSpPr>
            <a:grpSpLocks/>
          </p:cNvGrpSpPr>
          <p:nvPr/>
        </p:nvGrpSpPr>
        <p:grpSpPr bwMode="auto">
          <a:xfrm>
            <a:off x="4169545" y="2865462"/>
            <a:ext cx="250825" cy="368300"/>
            <a:chOff x="2201" y="1250"/>
            <a:chExt cx="133" cy="193"/>
          </a:xfrm>
          <a:solidFill>
            <a:srgbClr val="0064AF"/>
          </a:solidFill>
        </p:grpSpPr>
        <p:sp>
          <p:nvSpPr>
            <p:cNvPr id="383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31321 w 24"/>
                <a:gd name="T1" fmla="*/ 168050 h 47"/>
                <a:gd name="T2" fmla="*/ 21408 w 24"/>
                <a:gd name="T3" fmla="*/ 158642 h 47"/>
                <a:gd name="T4" fmla="*/ 52742 w 24"/>
                <a:gd name="T5" fmla="*/ 139046 h 47"/>
                <a:gd name="T6" fmla="*/ 47604 w 24"/>
                <a:gd name="T7" fmla="*/ 120280 h 47"/>
                <a:gd name="T8" fmla="*/ 41596 w 24"/>
                <a:gd name="T9" fmla="*/ 105189 h 47"/>
                <a:gd name="T10" fmla="*/ 16283 w 24"/>
                <a:gd name="T11" fmla="*/ 105189 h 47"/>
                <a:gd name="T12" fmla="*/ 21408 w 24"/>
                <a:gd name="T13" fmla="*/ 77060 h 47"/>
                <a:gd name="T14" fmla="*/ 5138 w 24"/>
                <a:gd name="T15" fmla="*/ 86419 h 47"/>
                <a:gd name="T16" fmla="*/ 0 w 24"/>
                <a:gd name="T17" fmla="*/ 61969 h 47"/>
                <a:gd name="T18" fmla="*/ 0 w 24"/>
                <a:gd name="T19" fmla="*/ 38633 h 47"/>
                <a:gd name="T20" fmla="*/ 5138 w 24"/>
                <a:gd name="T21" fmla="*/ 18766 h 47"/>
                <a:gd name="T22" fmla="*/ 26546 w 24"/>
                <a:gd name="T23" fmla="*/ 0 h 47"/>
                <a:gd name="T24" fmla="*/ 41596 w 24"/>
                <a:gd name="T25" fmla="*/ 4570 h 47"/>
                <a:gd name="T26" fmla="*/ 36458 w 24"/>
                <a:gd name="T27" fmla="*/ 29291 h 47"/>
                <a:gd name="T28" fmla="*/ 67846 w 24"/>
                <a:gd name="T29" fmla="*/ 29291 h 47"/>
                <a:gd name="T30" fmla="*/ 57867 w 24"/>
                <a:gd name="T31" fmla="*/ 52627 h 47"/>
                <a:gd name="T32" fmla="*/ 47604 w 24"/>
                <a:gd name="T33" fmla="*/ 72490 h 47"/>
                <a:gd name="T34" fmla="*/ 67846 w 24"/>
                <a:gd name="T35" fmla="*/ 81631 h 47"/>
                <a:gd name="T36" fmla="*/ 89200 w 24"/>
                <a:gd name="T37" fmla="*/ 115710 h 47"/>
                <a:gd name="T38" fmla="*/ 99183 w 24"/>
                <a:gd name="T39" fmla="*/ 139046 h 47"/>
                <a:gd name="T40" fmla="*/ 99183 w 24"/>
                <a:gd name="T41" fmla="*/ 152959 h 47"/>
                <a:gd name="T42" fmla="*/ 120592 w 24"/>
                <a:gd name="T43" fmla="*/ 152959 h 47"/>
                <a:gd name="T44" fmla="*/ 115450 w 24"/>
                <a:gd name="T45" fmla="*/ 186820 h 47"/>
                <a:gd name="T46" fmla="*/ 125729 w 24"/>
                <a:gd name="T47" fmla="*/ 191386 h 47"/>
                <a:gd name="T48" fmla="*/ 89200 w 24"/>
                <a:gd name="T49" fmla="*/ 206699 h 47"/>
                <a:gd name="T50" fmla="*/ 57867 w 24"/>
                <a:gd name="T51" fmla="*/ 211269 h 47"/>
                <a:gd name="T52" fmla="*/ 41596 w 24"/>
                <a:gd name="T53" fmla="*/ 216107 h 47"/>
                <a:gd name="T54" fmla="*/ 21408 w 24"/>
                <a:gd name="T55" fmla="*/ 216107 h 47"/>
                <a:gd name="T56" fmla="*/ 5138 w 24"/>
                <a:gd name="T57" fmla="*/ 220677 h 47"/>
                <a:gd name="T58" fmla="*/ 26546 w 24"/>
                <a:gd name="T59" fmla="*/ 200728 h 47"/>
                <a:gd name="T60" fmla="*/ 31321 w 24"/>
                <a:gd name="T61" fmla="*/ 182249 h 47"/>
                <a:gd name="T62" fmla="*/ 16283 w 24"/>
                <a:gd name="T63" fmla="*/ 177408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grp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84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9525" cap="flat" cmpd="sng">
              <a:solidFill>
                <a:srgbClr val="AAAA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385" name="Freeform 458"/>
          <p:cNvSpPr>
            <a:spLocks/>
          </p:cNvSpPr>
          <p:nvPr/>
        </p:nvSpPr>
        <p:spPr bwMode="auto">
          <a:xfrm>
            <a:off x="5152208" y="3714775"/>
            <a:ext cx="73025" cy="44450"/>
          </a:xfrm>
          <a:custGeom>
            <a:avLst/>
            <a:gdLst>
              <a:gd name="T0" fmla="*/ 0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0 h 28"/>
              <a:gd name="T12" fmla="*/ 2147483647 w 46"/>
              <a:gd name="T13" fmla="*/ 2147483647 h 28"/>
              <a:gd name="T14" fmla="*/ 2147483647 w 46"/>
              <a:gd name="T15" fmla="*/ 2147483647 h 28"/>
              <a:gd name="T16" fmla="*/ 2147483647 w 46"/>
              <a:gd name="T17" fmla="*/ 2147483647 h 28"/>
              <a:gd name="T18" fmla="*/ 2147483647 w 46"/>
              <a:gd name="T19" fmla="*/ 2147483647 h 28"/>
              <a:gd name="T20" fmla="*/ 2147483647 w 46"/>
              <a:gd name="T21" fmla="*/ 2147483647 h 28"/>
              <a:gd name="T22" fmla="*/ 2147483647 w 46"/>
              <a:gd name="T23" fmla="*/ 2147483647 h 28"/>
              <a:gd name="T24" fmla="*/ 2147483647 w 46"/>
              <a:gd name="T25" fmla="*/ 2147483647 h 28"/>
              <a:gd name="T26" fmla="*/ 2147483647 w 46"/>
              <a:gd name="T27" fmla="*/ 2147483647 h 28"/>
              <a:gd name="T28" fmla="*/ 0 w 46"/>
              <a:gd name="T29" fmla="*/ 2147483647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6" name="Freeform 507"/>
          <p:cNvSpPr>
            <a:spLocks/>
          </p:cNvSpPr>
          <p:nvPr/>
        </p:nvSpPr>
        <p:spPr bwMode="auto">
          <a:xfrm>
            <a:off x="6219008" y="3100412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7" name="Freeform 260"/>
          <p:cNvSpPr>
            <a:spLocks/>
          </p:cNvSpPr>
          <p:nvPr/>
        </p:nvSpPr>
        <p:spPr bwMode="auto">
          <a:xfrm>
            <a:off x="6263458" y="4668862"/>
            <a:ext cx="57150" cy="68263"/>
          </a:xfrm>
          <a:custGeom>
            <a:avLst/>
            <a:gdLst>
              <a:gd name="T0" fmla="*/ 2147483647 w 42"/>
              <a:gd name="T1" fmla="*/ 0 h 54"/>
              <a:gd name="T2" fmla="*/ 0 w 42"/>
              <a:gd name="T3" fmla="*/ 2147483647 h 54"/>
              <a:gd name="T4" fmla="*/ 2147483647 w 42"/>
              <a:gd name="T5" fmla="*/ 2147483647 h 54"/>
              <a:gd name="T6" fmla="*/ 2147483647 w 42"/>
              <a:gd name="T7" fmla="*/ 2147483647 h 54"/>
              <a:gd name="T8" fmla="*/ 2147483647 w 42"/>
              <a:gd name="T9" fmla="*/ 2147483647 h 54"/>
              <a:gd name="T10" fmla="*/ 2147483647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8" name="Freeform 261"/>
          <p:cNvSpPr>
            <a:spLocks/>
          </p:cNvSpPr>
          <p:nvPr/>
        </p:nvSpPr>
        <p:spPr bwMode="auto">
          <a:xfrm>
            <a:off x="7082608" y="4148162"/>
            <a:ext cx="53975" cy="53975"/>
          </a:xfrm>
          <a:custGeom>
            <a:avLst/>
            <a:gdLst>
              <a:gd name="T0" fmla="*/ 0 w 42"/>
              <a:gd name="T1" fmla="*/ 2147483647 h 42"/>
              <a:gd name="T2" fmla="*/ 2147483647 w 42"/>
              <a:gd name="T3" fmla="*/ 2147483647 h 42"/>
              <a:gd name="T4" fmla="*/ 2147483647 w 42"/>
              <a:gd name="T5" fmla="*/ 0 h 42"/>
              <a:gd name="T6" fmla="*/ 2147483647 w 42"/>
              <a:gd name="T7" fmla="*/ 2147483647 h 42"/>
              <a:gd name="T8" fmla="*/ 2147483647 w 42"/>
              <a:gd name="T9" fmla="*/ 2147483647 h 42"/>
              <a:gd name="T10" fmla="*/ 2147483647 w 42"/>
              <a:gd name="T11" fmla="*/ 2147483647 h 42"/>
              <a:gd name="T12" fmla="*/ 0 w 42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9" name="Freeform 262"/>
          <p:cNvSpPr>
            <a:spLocks/>
          </p:cNvSpPr>
          <p:nvPr/>
        </p:nvSpPr>
        <p:spPr bwMode="auto">
          <a:xfrm>
            <a:off x="7373120" y="4014812"/>
            <a:ext cx="31750" cy="93663"/>
          </a:xfrm>
          <a:custGeom>
            <a:avLst/>
            <a:gdLst>
              <a:gd name="T0" fmla="*/ 0 w 24"/>
              <a:gd name="T1" fmla="*/ 2147483647 h 72"/>
              <a:gd name="T2" fmla="*/ 0 w 24"/>
              <a:gd name="T3" fmla="*/ 2147483647 h 72"/>
              <a:gd name="T4" fmla="*/ 2147483647 w 24"/>
              <a:gd name="T5" fmla="*/ 0 h 72"/>
              <a:gd name="T6" fmla="*/ 2147483647 w 24"/>
              <a:gd name="T7" fmla="*/ 2147483647 h 72"/>
              <a:gd name="T8" fmla="*/ 2147483647 w 24"/>
              <a:gd name="T9" fmla="*/ 2147483647 h 72"/>
              <a:gd name="T10" fmla="*/ 0 w 24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0" name="Freeform 263"/>
          <p:cNvSpPr>
            <a:spLocks/>
          </p:cNvSpPr>
          <p:nvPr/>
        </p:nvSpPr>
        <p:spPr bwMode="auto">
          <a:xfrm>
            <a:off x="7608070" y="3771925"/>
            <a:ext cx="46038" cy="69850"/>
          </a:xfrm>
          <a:custGeom>
            <a:avLst/>
            <a:gdLst>
              <a:gd name="T0" fmla="*/ 0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2147483647 w 36"/>
              <a:gd name="T9" fmla="*/ 2147483647 h 54"/>
              <a:gd name="T10" fmla="*/ 2147483647 w 36"/>
              <a:gd name="T11" fmla="*/ 0 h 54"/>
              <a:gd name="T12" fmla="*/ 0 w 36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1" name="Freeform 264"/>
          <p:cNvSpPr>
            <a:spLocks/>
          </p:cNvSpPr>
          <p:nvPr/>
        </p:nvSpPr>
        <p:spPr bwMode="auto">
          <a:xfrm>
            <a:off x="7663633" y="3413150"/>
            <a:ext cx="344487" cy="374650"/>
          </a:xfrm>
          <a:custGeom>
            <a:avLst/>
            <a:gdLst>
              <a:gd name="T0" fmla="*/ 2147483647 w 264"/>
              <a:gd name="T1" fmla="*/ 2147483647 h 289"/>
              <a:gd name="T2" fmla="*/ 2147483647 w 264"/>
              <a:gd name="T3" fmla="*/ 2147483647 h 289"/>
              <a:gd name="T4" fmla="*/ 2147483647 w 264"/>
              <a:gd name="T5" fmla="*/ 2147483647 h 289"/>
              <a:gd name="T6" fmla="*/ 2147483647 w 264"/>
              <a:gd name="T7" fmla="*/ 2147483647 h 289"/>
              <a:gd name="T8" fmla="*/ 2147483647 w 264"/>
              <a:gd name="T9" fmla="*/ 2147483647 h 289"/>
              <a:gd name="T10" fmla="*/ 2147483647 w 264"/>
              <a:gd name="T11" fmla="*/ 2147483647 h 289"/>
              <a:gd name="T12" fmla="*/ 2147483647 w 264"/>
              <a:gd name="T13" fmla="*/ 2147483647 h 289"/>
              <a:gd name="T14" fmla="*/ 2147483647 w 264"/>
              <a:gd name="T15" fmla="*/ 2147483647 h 289"/>
              <a:gd name="T16" fmla="*/ 2147483647 w 264"/>
              <a:gd name="T17" fmla="*/ 2147483647 h 289"/>
              <a:gd name="T18" fmla="*/ 2147483647 w 264"/>
              <a:gd name="T19" fmla="*/ 2147483647 h 289"/>
              <a:gd name="T20" fmla="*/ 2147483647 w 264"/>
              <a:gd name="T21" fmla="*/ 0 h 289"/>
              <a:gd name="T22" fmla="*/ 2147483647 w 264"/>
              <a:gd name="T23" fmla="*/ 2147483647 h 289"/>
              <a:gd name="T24" fmla="*/ 2147483647 w 264"/>
              <a:gd name="T25" fmla="*/ 2147483647 h 289"/>
              <a:gd name="T26" fmla="*/ 2147483647 w 264"/>
              <a:gd name="T27" fmla="*/ 2147483647 h 289"/>
              <a:gd name="T28" fmla="*/ 2147483647 w 264"/>
              <a:gd name="T29" fmla="*/ 2147483647 h 289"/>
              <a:gd name="T30" fmla="*/ 2147483647 w 264"/>
              <a:gd name="T31" fmla="*/ 2147483647 h 289"/>
              <a:gd name="T32" fmla="*/ 2147483647 w 264"/>
              <a:gd name="T33" fmla="*/ 2147483647 h 289"/>
              <a:gd name="T34" fmla="*/ 2147483647 w 264"/>
              <a:gd name="T35" fmla="*/ 2147483647 h 289"/>
              <a:gd name="T36" fmla="*/ 2147483647 w 264"/>
              <a:gd name="T37" fmla="*/ 2147483647 h 289"/>
              <a:gd name="T38" fmla="*/ 2147483647 w 264"/>
              <a:gd name="T39" fmla="*/ 2147483647 h 289"/>
              <a:gd name="T40" fmla="*/ 2147483647 w 264"/>
              <a:gd name="T41" fmla="*/ 2147483647 h 289"/>
              <a:gd name="T42" fmla="*/ 2147483647 w 264"/>
              <a:gd name="T43" fmla="*/ 2147483647 h 289"/>
              <a:gd name="T44" fmla="*/ 2147483647 w 264"/>
              <a:gd name="T45" fmla="*/ 2147483647 h 289"/>
              <a:gd name="T46" fmla="*/ 2147483647 w 264"/>
              <a:gd name="T47" fmla="*/ 2147483647 h 289"/>
              <a:gd name="T48" fmla="*/ 2147483647 w 264"/>
              <a:gd name="T49" fmla="*/ 2147483647 h 289"/>
              <a:gd name="T50" fmla="*/ 2147483647 w 264"/>
              <a:gd name="T51" fmla="*/ 2147483647 h 289"/>
              <a:gd name="T52" fmla="*/ 2147483647 w 264"/>
              <a:gd name="T53" fmla="*/ 2147483647 h 289"/>
              <a:gd name="T54" fmla="*/ 2147483647 w 264"/>
              <a:gd name="T55" fmla="*/ 2147483647 h 289"/>
              <a:gd name="T56" fmla="*/ 2147483647 w 264"/>
              <a:gd name="T57" fmla="*/ 2147483647 h 289"/>
              <a:gd name="T58" fmla="*/ 2147483647 w 264"/>
              <a:gd name="T59" fmla="*/ 2147483647 h 289"/>
              <a:gd name="T60" fmla="*/ 2147483647 w 264"/>
              <a:gd name="T61" fmla="*/ 2147483647 h 289"/>
              <a:gd name="T62" fmla="*/ 2147483647 w 264"/>
              <a:gd name="T63" fmla="*/ 2147483647 h 289"/>
              <a:gd name="T64" fmla="*/ 2147483647 w 264"/>
              <a:gd name="T65" fmla="*/ 2147483647 h 289"/>
              <a:gd name="T66" fmla="*/ 0 w 264"/>
              <a:gd name="T67" fmla="*/ 2147483647 h 289"/>
              <a:gd name="T68" fmla="*/ 2147483647 w 264"/>
              <a:gd name="T69" fmla="*/ 2147483647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2" name="Freeform 265"/>
          <p:cNvSpPr>
            <a:spLocks/>
          </p:cNvSpPr>
          <p:nvPr/>
        </p:nvSpPr>
        <p:spPr bwMode="auto">
          <a:xfrm>
            <a:off x="7906520" y="3068662"/>
            <a:ext cx="61913" cy="306388"/>
          </a:xfrm>
          <a:custGeom>
            <a:avLst/>
            <a:gdLst>
              <a:gd name="T0" fmla="*/ 2147483647 w 48"/>
              <a:gd name="T1" fmla="*/ 2147483647 h 234"/>
              <a:gd name="T2" fmla="*/ 2147483647 w 48"/>
              <a:gd name="T3" fmla="*/ 2147483647 h 234"/>
              <a:gd name="T4" fmla="*/ 2147483647 w 48"/>
              <a:gd name="T5" fmla="*/ 2147483647 h 234"/>
              <a:gd name="T6" fmla="*/ 0 w 48"/>
              <a:gd name="T7" fmla="*/ 2147483647 h 234"/>
              <a:gd name="T8" fmla="*/ 2147483647 w 48"/>
              <a:gd name="T9" fmla="*/ 2147483647 h 234"/>
              <a:gd name="T10" fmla="*/ 2147483647 w 48"/>
              <a:gd name="T11" fmla="*/ 0 h 234"/>
              <a:gd name="T12" fmla="*/ 2147483647 w 48"/>
              <a:gd name="T13" fmla="*/ 2147483647 h 234"/>
              <a:gd name="T14" fmla="*/ 2147483647 w 48"/>
              <a:gd name="T15" fmla="*/ 2147483647 h 234"/>
              <a:gd name="T16" fmla="*/ 2147483647 w 48"/>
              <a:gd name="T17" fmla="*/ 2147483647 h 234"/>
              <a:gd name="T18" fmla="*/ 2147483647 w 48"/>
              <a:gd name="T19" fmla="*/ 2147483647 h 234"/>
              <a:gd name="T20" fmla="*/ 2147483647 w 48"/>
              <a:gd name="T21" fmla="*/ 2147483647 h 234"/>
              <a:gd name="T22" fmla="*/ 2147483647 w 48"/>
              <a:gd name="T23" fmla="*/ 2147483647 h 234"/>
              <a:gd name="T24" fmla="*/ 2147483647 w 48"/>
              <a:gd name="T25" fmla="*/ 2147483647 h 234"/>
              <a:gd name="T26" fmla="*/ 2147483647 w 48"/>
              <a:gd name="T27" fmla="*/ 2147483647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3" name="Freeform 272"/>
          <p:cNvSpPr>
            <a:spLocks/>
          </p:cNvSpPr>
          <p:nvPr/>
        </p:nvSpPr>
        <p:spPr bwMode="auto">
          <a:xfrm>
            <a:off x="7355658" y="4194200"/>
            <a:ext cx="141287" cy="195262"/>
          </a:xfrm>
          <a:custGeom>
            <a:avLst/>
            <a:gdLst>
              <a:gd name="T0" fmla="*/ 2147483647 w 108"/>
              <a:gd name="T1" fmla="*/ 2147483647 h 151"/>
              <a:gd name="T2" fmla="*/ 0 w 108"/>
              <a:gd name="T3" fmla="*/ 2147483647 h 151"/>
              <a:gd name="T4" fmla="*/ 2147483647 w 108"/>
              <a:gd name="T5" fmla="*/ 2147483647 h 151"/>
              <a:gd name="T6" fmla="*/ 2147483647 w 108"/>
              <a:gd name="T7" fmla="*/ 2147483647 h 151"/>
              <a:gd name="T8" fmla="*/ 2147483647 w 108"/>
              <a:gd name="T9" fmla="*/ 2147483647 h 151"/>
              <a:gd name="T10" fmla="*/ 2147483647 w 108"/>
              <a:gd name="T11" fmla="*/ 2147483647 h 151"/>
              <a:gd name="T12" fmla="*/ 2147483647 w 108"/>
              <a:gd name="T13" fmla="*/ 2147483647 h 151"/>
              <a:gd name="T14" fmla="*/ 2147483647 w 108"/>
              <a:gd name="T15" fmla="*/ 2147483647 h 151"/>
              <a:gd name="T16" fmla="*/ 2147483647 w 108"/>
              <a:gd name="T17" fmla="*/ 2147483647 h 151"/>
              <a:gd name="T18" fmla="*/ 2147483647 w 108"/>
              <a:gd name="T19" fmla="*/ 2147483647 h 151"/>
              <a:gd name="T20" fmla="*/ 2147483647 w 108"/>
              <a:gd name="T21" fmla="*/ 2147483647 h 151"/>
              <a:gd name="T22" fmla="*/ 2147483647 w 108"/>
              <a:gd name="T23" fmla="*/ 2147483647 h 151"/>
              <a:gd name="T24" fmla="*/ 2147483647 w 108"/>
              <a:gd name="T25" fmla="*/ 2147483647 h 151"/>
              <a:gd name="T26" fmla="*/ 2147483647 w 108"/>
              <a:gd name="T27" fmla="*/ 0 h 151"/>
              <a:gd name="T28" fmla="*/ 2147483647 w 108"/>
              <a:gd name="T29" fmla="*/ 2147483647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4" name="Freeform 273"/>
          <p:cNvSpPr>
            <a:spLocks/>
          </p:cNvSpPr>
          <p:nvPr/>
        </p:nvSpPr>
        <p:spPr bwMode="auto">
          <a:xfrm>
            <a:off x="7412808" y="4421212"/>
            <a:ext cx="115887" cy="92075"/>
          </a:xfrm>
          <a:custGeom>
            <a:avLst/>
            <a:gdLst>
              <a:gd name="T0" fmla="*/ 0 w 90"/>
              <a:gd name="T1" fmla="*/ 2147483647 h 72"/>
              <a:gd name="T2" fmla="*/ 2147483647 w 90"/>
              <a:gd name="T3" fmla="*/ 2147483647 h 72"/>
              <a:gd name="T4" fmla="*/ 2147483647 w 90"/>
              <a:gd name="T5" fmla="*/ 2147483647 h 72"/>
              <a:gd name="T6" fmla="*/ 2147483647 w 90"/>
              <a:gd name="T7" fmla="*/ 0 h 72"/>
              <a:gd name="T8" fmla="*/ 2147483647 w 90"/>
              <a:gd name="T9" fmla="*/ 2147483647 h 72"/>
              <a:gd name="T10" fmla="*/ 2147483647 w 90"/>
              <a:gd name="T11" fmla="*/ 2147483647 h 72"/>
              <a:gd name="T12" fmla="*/ 2147483647 w 90"/>
              <a:gd name="T13" fmla="*/ 2147483647 h 72"/>
              <a:gd name="T14" fmla="*/ 2147483647 w 90"/>
              <a:gd name="T15" fmla="*/ 2147483647 h 72"/>
              <a:gd name="T16" fmla="*/ 2147483647 w 90"/>
              <a:gd name="T17" fmla="*/ 2147483647 h 72"/>
              <a:gd name="T18" fmla="*/ 0 w 90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5" name="Freeform 333"/>
          <p:cNvSpPr>
            <a:spLocks/>
          </p:cNvSpPr>
          <p:nvPr/>
        </p:nvSpPr>
        <p:spPr bwMode="auto">
          <a:xfrm>
            <a:off x="6569845" y="3148037"/>
            <a:ext cx="777875" cy="390525"/>
          </a:xfrm>
          <a:custGeom>
            <a:avLst/>
            <a:gdLst>
              <a:gd name="T0" fmla="*/ 2147483647 w 595"/>
              <a:gd name="T1" fmla="*/ 2147483647 h 301"/>
              <a:gd name="T2" fmla="*/ 2147483647 w 595"/>
              <a:gd name="T3" fmla="*/ 2147483647 h 301"/>
              <a:gd name="T4" fmla="*/ 2147483647 w 595"/>
              <a:gd name="T5" fmla="*/ 2147483647 h 301"/>
              <a:gd name="T6" fmla="*/ 2147483647 w 595"/>
              <a:gd name="T7" fmla="*/ 2147483647 h 301"/>
              <a:gd name="T8" fmla="*/ 2147483647 w 595"/>
              <a:gd name="T9" fmla="*/ 2147483647 h 301"/>
              <a:gd name="T10" fmla="*/ 2147483647 w 595"/>
              <a:gd name="T11" fmla="*/ 2147483647 h 301"/>
              <a:gd name="T12" fmla="*/ 2147483647 w 595"/>
              <a:gd name="T13" fmla="*/ 2147483647 h 301"/>
              <a:gd name="T14" fmla="*/ 2147483647 w 595"/>
              <a:gd name="T15" fmla="*/ 2147483647 h 301"/>
              <a:gd name="T16" fmla="*/ 2147483647 w 595"/>
              <a:gd name="T17" fmla="*/ 2147483647 h 301"/>
              <a:gd name="T18" fmla="*/ 2147483647 w 595"/>
              <a:gd name="T19" fmla="*/ 2147483647 h 301"/>
              <a:gd name="T20" fmla="*/ 2147483647 w 595"/>
              <a:gd name="T21" fmla="*/ 2147483647 h 301"/>
              <a:gd name="T22" fmla="*/ 2147483647 w 595"/>
              <a:gd name="T23" fmla="*/ 2147483647 h 301"/>
              <a:gd name="T24" fmla="*/ 2147483647 w 595"/>
              <a:gd name="T25" fmla="*/ 2147483647 h 301"/>
              <a:gd name="T26" fmla="*/ 2147483647 w 595"/>
              <a:gd name="T27" fmla="*/ 2147483647 h 301"/>
              <a:gd name="T28" fmla="*/ 2147483647 w 595"/>
              <a:gd name="T29" fmla="*/ 2147483647 h 301"/>
              <a:gd name="T30" fmla="*/ 2147483647 w 595"/>
              <a:gd name="T31" fmla="*/ 2147483647 h 301"/>
              <a:gd name="T32" fmla="*/ 2147483647 w 595"/>
              <a:gd name="T33" fmla="*/ 2147483647 h 301"/>
              <a:gd name="T34" fmla="*/ 2147483647 w 595"/>
              <a:gd name="T35" fmla="*/ 2147483647 h 301"/>
              <a:gd name="T36" fmla="*/ 2147483647 w 595"/>
              <a:gd name="T37" fmla="*/ 2147483647 h 301"/>
              <a:gd name="T38" fmla="*/ 2147483647 w 595"/>
              <a:gd name="T39" fmla="*/ 2147483647 h 301"/>
              <a:gd name="T40" fmla="*/ 2147483647 w 595"/>
              <a:gd name="T41" fmla="*/ 2147483647 h 301"/>
              <a:gd name="T42" fmla="*/ 2147483647 w 595"/>
              <a:gd name="T43" fmla="*/ 0 h 301"/>
              <a:gd name="T44" fmla="*/ 2147483647 w 595"/>
              <a:gd name="T45" fmla="*/ 2147483647 h 301"/>
              <a:gd name="T46" fmla="*/ 2147483647 w 595"/>
              <a:gd name="T47" fmla="*/ 2147483647 h 301"/>
              <a:gd name="T48" fmla="*/ 2147483647 w 595"/>
              <a:gd name="T49" fmla="*/ 2147483647 h 301"/>
              <a:gd name="T50" fmla="*/ 2147483647 w 595"/>
              <a:gd name="T51" fmla="*/ 2147483647 h 301"/>
              <a:gd name="T52" fmla="*/ 2147483647 w 595"/>
              <a:gd name="T53" fmla="*/ 2147483647 h 301"/>
              <a:gd name="T54" fmla="*/ 0 w 595"/>
              <a:gd name="T55" fmla="*/ 2147483647 h 301"/>
              <a:gd name="T56" fmla="*/ 2147483647 w 595"/>
              <a:gd name="T57" fmla="*/ 2147483647 h 301"/>
              <a:gd name="T58" fmla="*/ 2147483647 w 595"/>
              <a:gd name="T59" fmla="*/ 2147483647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6" name="Line 449"/>
          <p:cNvSpPr>
            <a:spLocks noChangeShapeType="1"/>
          </p:cNvSpPr>
          <p:nvPr/>
        </p:nvSpPr>
        <p:spPr bwMode="auto">
          <a:xfrm>
            <a:off x="7317558" y="4211662"/>
            <a:ext cx="0" cy="0"/>
          </a:xfrm>
          <a:prstGeom prst="line">
            <a:avLst/>
          </a:prstGeom>
          <a:noFill/>
          <a:ln w="0">
            <a:solidFill>
              <a:srgbClr val="AAAAA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7" name="Freeform 506"/>
          <p:cNvSpPr>
            <a:spLocks/>
          </p:cNvSpPr>
          <p:nvPr/>
        </p:nvSpPr>
        <p:spPr bwMode="auto">
          <a:xfrm>
            <a:off x="7466783" y="3497287"/>
            <a:ext cx="123825" cy="155575"/>
          </a:xfrm>
          <a:custGeom>
            <a:avLst/>
            <a:gdLst>
              <a:gd name="T0" fmla="*/ 2147483647 w 78"/>
              <a:gd name="T1" fmla="*/ 2147483647 h 98"/>
              <a:gd name="T2" fmla="*/ 2147483647 w 78"/>
              <a:gd name="T3" fmla="*/ 2147483647 h 98"/>
              <a:gd name="T4" fmla="*/ 2147483647 w 78"/>
              <a:gd name="T5" fmla="*/ 2147483647 h 98"/>
              <a:gd name="T6" fmla="*/ 2147483647 w 78"/>
              <a:gd name="T7" fmla="*/ 2147483647 h 98"/>
              <a:gd name="T8" fmla="*/ 0 w 78"/>
              <a:gd name="T9" fmla="*/ 2147483647 h 98"/>
              <a:gd name="T10" fmla="*/ 0 w 78"/>
              <a:gd name="T11" fmla="*/ 2147483647 h 98"/>
              <a:gd name="T12" fmla="*/ 2147483647 w 78"/>
              <a:gd name="T13" fmla="*/ 2147483647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2147483647 w 78"/>
              <a:gd name="T25" fmla="*/ 2147483647 h 98"/>
              <a:gd name="T26" fmla="*/ 2147483647 w 78"/>
              <a:gd name="T27" fmla="*/ 2147483647 h 98"/>
              <a:gd name="T28" fmla="*/ 2147483647 w 78"/>
              <a:gd name="T29" fmla="*/ 2147483647 h 98"/>
              <a:gd name="T30" fmla="*/ 2147483647 w 78"/>
              <a:gd name="T31" fmla="*/ 2147483647 h 98"/>
              <a:gd name="T32" fmla="*/ 2147483647 w 78"/>
              <a:gd name="T33" fmla="*/ 2147483647 h 98"/>
              <a:gd name="T34" fmla="*/ 2147483647 w 78"/>
              <a:gd name="T35" fmla="*/ 2147483647 h 98"/>
              <a:gd name="T36" fmla="*/ 2147483647 w 78"/>
              <a:gd name="T37" fmla="*/ 2147483647 h 98"/>
              <a:gd name="T38" fmla="*/ 2147483647 w 78"/>
              <a:gd name="T39" fmla="*/ 2147483647 h 98"/>
              <a:gd name="T40" fmla="*/ 2147483647 w 78"/>
              <a:gd name="T41" fmla="*/ 2147483647 h 98"/>
              <a:gd name="T42" fmla="*/ 2147483647 w 78"/>
              <a:gd name="T43" fmla="*/ 2147483647 h 98"/>
              <a:gd name="T44" fmla="*/ 2147483647 w 78"/>
              <a:gd name="T45" fmla="*/ 2147483647 h 98"/>
              <a:gd name="T46" fmla="*/ 2147483647 w 78"/>
              <a:gd name="T47" fmla="*/ 2147483647 h 98"/>
              <a:gd name="T48" fmla="*/ 2147483647 w 78"/>
              <a:gd name="T49" fmla="*/ 2147483647 h 98"/>
              <a:gd name="T50" fmla="*/ 2147483647 w 78"/>
              <a:gd name="T51" fmla="*/ 2147483647 h 98"/>
              <a:gd name="T52" fmla="*/ 2147483647 w 78"/>
              <a:gd name="T53" fmla="*/ 2147483647 h 98"/>
              <a:gd name="T54" fmla="*/ 2147483647 w 78"/>
              <a:gd name="T55" fmla="*/ 2147483647 h 98"/>
              <a:gd name="T56" fmla="*/ 2147483647 w 78"/>
              <a:gd name="T57" fmla="*/ 2147483647 h 98"/>
              <a:gd name="T58" fmla="*/ 2147483647 w 78"/>
              <a:gd name="T59" fmla="*/ 2147483647 h 98"/>
              <a:gd name="T60" fmla="*/ 2147483647 w 78"/>
              <a:gd name="T61" fmla="*/ 2147483647 h 98"/>
              <a:gd name="T62" fmla="*/ 2147483647 w 78"/>
              <a:gd name="T63" fmla="*/ 0 h 98"/>
              <a:gd name="T64" fmla="*/ 2147483647 w 78"/>
              <a:gd name="T65" fmla="*/ 2147483647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>
            <a:solidFill>
              <a:srgbClr val="AAAAAA"/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8" name="Freeform 517"/>
          <p:cNvSpPr>
            <a:spLocks/>
          </p:cNvSpPr>
          <p:nvPr/>
        </p:nvSpPr>
        <p:spPr bwMode="auto">
          <a:xfrm>
            <a:off x="7514408" y="3636987"/>
            <a:ext cx="85725" cy="104775"/>
          </a:xfrm>
          <a:custGeom>
            <a:avLst/>
            <a:gdLst>
              <a:gd name="T0" fmla="*/ 2147483647 w 54"/>
              <a:gd name="T1" fmla="*/ 2147483647 h 66"/>
              <a:gd name="T2" fmla="*/ 2147483647 w 54"/>
              <a:gd name="T3" fmla="*/ 2147483647 h 66"/>
              <a:gd name="T4" fmla="*/ 2147483647 w 54"/>
              <a:gd name="T5" fmla="*/ 2147483647 h 66"/>
              <a:gd name="T6" fmla="*/ 2147483647 w 54"/>
              <a:gd name="T7" fmla="*/ 2147483647 h 66"/>
              <a:gd name="T8" fmla="*/ 0 w 54"/>
              <a:gd name="T9" fmla="*/ 2147483647 h 66"/>
              <a:gd name="T10" fmla="*/ 0 w 54"/>
              <a:gd name="T11" fmla="*/ 2147483647 h 66"/>
              <a:gd name="T12" fmla="*/ 2147483647 w 54"/>
              <a:gd name="T13" fmla="*/ 2147483647 h 66"/>
              <a:gd name="T14" fmla="*/ 2147483647 w 54"/>
              <a:gd name="T15" fmla="*/ 2147483647 h 66"/>
              <a:gd name="T16" fmla="*/ 2147483647 w 54"/>
              <a:gd name="T17" fmla="*/ 2147483647 h 66"/>
              <a:gd name="T18" fmla="*/ 2147483647 w 54"/>
              <a:gd name="T19" fmla="*/ 2147483647 h 66"/>
              <a:gd name="T20" fmla="*/ 2147483647 w 54"/>
              <a:gd name="T21" fmla="*/ 2147483647 h 66"/>
              <a:gd name="T22" fmla="*/ 2147483647 w 54"/>
              <a:gd name="T23" fmla="*/ 2147483647 h 66"/>
              <a:gd name="T24" fmla="*/ 2147483647 w 54"/>
              <a:gd name="T25" fmla="*/ 2147483647 h 66"/>
              <a:gd name="T26" fmla="*/ 2147483647 w 54"/>
              <a:gd name="T27" fmla="*/ 0 h 66"/>
              <a:gd name="T28" fmla="*/ 2147483647 w 54"/>
              <a:gd name="T29" fmla="*/ 2147483647 h 66"/>
              <a:gd name="T30" fmla="*/ 2147483647 w 54"/>
              <a:gd name="T31" fmla="*/ 2147483647 h 66"/>
              <a:gd name="T32" fmla="*/ 2147483647 w 54"/>
              <a:gd name="T33" fmla="*/ 2147483647 h 66"/>
              <a:gd name="T34" fmla="*/ 2147483647 w 54"/>
              <a:gd name="T35" fmla="*/ 2147483647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9" name="Freeform 411"/>
          <p:cNvSpPr>
            <a:spLocks/>
          </p:cNvSpPr>
          <p:nvPr/>
        </p:nvSpPr>
        <p:spPr bwMode="auto">
          <a:xfrm>
            <a:off x="2796358" y="5370537"/>
            <a:ext cx="127000" cy="166688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0 h 114"/>
              <a:gd name="T6" fmla="*/ 2147483647 w 102"/>
              <a:gd name="T7" fmla="*/ 2147483647 h 114"/>
              <a:gd name="T8" fmla="*/ 0 w 102"/>
              <a:gd name="T9" fmla="*/ 2147483647 h 114"/>
              <a:gd name="T10" fmla="*/ 0 w 102"/>
              <a:gd name="T11" fmla="*/ 2147483647 h 114"/>
              <a:gd name="T12" fmla="*/ 2147483647 w 102"/>
              <a:gd name="T13" fmla="*/ 2147483647 h 114"/>
              <a:gd name="T14" fmla="*/ 2147483647 w 102"/>
              <a:gd name="T15" fmla="*/ 2147483647 h 114"/>
              <a:gd name="T16" fmla="*/ 2147483647 w 102"/>
              <a:gd name="T17" fmla="*/ 2147483647 h 114"/>
              <a:gd name="T18" fmla="*/ 2147483647 w 102"/>
              <a:gd name="T19" fmla="*/ 2147483647 h 114"/>
              <a:gd name="T20" fmla="*/ 2147483647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0" name="Freeform 420"/>
          <p:cNvSpPr>
            <a:spLocks/>
          </p:cNvSpPr>
          <p:nvPr/>
        </p:nvSpPr>
        <p:spPr bwMode="auto">
          <a:xfrm>
            <a:off x="2248670" y="4679975"/>
            <a:ext cx="320675" cy="392112"/>
          </a:xfrm>
          <a:custGeom>
            <a:avLst/>
            <a:gdLst>
              <a:gd name="T0" fmla="*/ 2147483647 w 240"/>
              <a:gd name="T1" fmla="*/ 2147483647 h 337"/>
              <a:gd name="T2" fmla="*/ 2147483647 w 240"/>
              <a:gd name="T3" fmla="*/ 2147483647 h 337"/>
              <a:gd name="T4" fmla="*/ 2147483647 w 240"/>
              <a:gd name="T5" fmla="*/ 2147483647 h 337"/>
              <a:gd name="T6" fmla="*/ 2147483647 w 240"/>
              <a:gd name="T7" fmla="*/ 2147483647 h 337"/>
              <a:gd name="T8" fmla="*/ 2147483647 w 240"/>
              <a:gd name="T9" fmla="*/ 2147483647 h 337"/>
              <a:gd name="T10" fmla="*/ 2147483647 w 240"/>
              <a:gd name="T11" fmla="*/ 2147483647 h 337"/>
              <a:gd name="T12" fmla="*/ 2147483647 w 240"/>
              <a:gd name="T13" fmla="*/ 2147483647 h 337"/>
              <a:gd name="T14" fmla="*/ 2147483647 w 240"/>
              <a:gd name="T15" fmla="*/ 2147483647 h 337"/>
              <a:gd name="T16" fmla="*/ 2147483647 w 240"/>
              <a:gd name="T17" fmla="*/ 2147483647 h 337"/>
              <a:gd name="T18" fmla="*/ 2147483647 w 240"/>
              <a:gd name="T19" fmla="*/ 2147483647 h 337"/>
              <a:gd name="T20" fmla="*/ 2147483647 w 240"/>
              <a:gd name="T21" fmla="*/ 2147483647 h 337"/>
              <a:gd name="T22" fmla="*/ 2147483647 w 240"/>
              <a:gd name="T23" fmla="*/ 2147483647 h 337"/>
              <a:gd name="T24" fmla="*/ 2147483647 w 240"/>
              <a:gd name="T25" fmla="*/ 2147483647 h 337"/>
              <a:gd name="T26" fmla="*/ 2147483647 w 240"/>
              <a:gd name="T27" fmla="*/ 0 h 337"/>
              <a:gd name="T28" fmla="*/ 2147483647 w 240"/>
              <a:gd name="T29" fmla="*/ 0 h 337"/>
              <a:gd name="T30" fmla="*/ 2147483647 w 240"/>
              <a:gd name="T31" fmla="*/ 2147483647 h 337"/>
              <a:gd name="T32" fmla="*/ 2147483647 w 240"/>
              <a:gd name="T33" fmla="*/ 2147483647 h 337"/>
              <a:gd name="T34" fmla="*/ 2147483647 w 240"/>
              <a:gd name="T35" fmla="*/ 2147483647 h 337"/>
              <a:gd name="T36" fmla="*/ 2147483647 w 240"/>
              <a:gd name="T37" fmla="*/ 2147483647 h 337"/>
              <a:gd name="T38" fmla="*/ 2147483647 w 240"/>
              <a:gd name="T39" fmla="*/ 2147483647 h 337"/>
              <a:gd name="T40" fmla="*/ 2147483647 w 240"/>
              <a:gd name="T41" fmla="*/ 2147483647 h 337"/>
              <a:gd name="T42" fmla="*/ 0 w 240"/>
              <a:gd name="T43" fmla="*/ 2147483647 h 337"/>
              <a:gd name="T44" fmla="*/ 2147483647 w 240"/>
              <a:gd name="T45" fmla="*/ 2147483647 h 337"/>
              <a:gd name="T46" fmla="*/ 2147483647 w 240"/>
              <a:gd name="T47" fmla="*/ 2147483647 h 337"/>
              <a:gd name="T48" fmla="*/ 2147483647 w 240"/>
              <a:gd name="T49" fmla="*/ 2147483647 h 337"/>
              <a:gd name="T50" fmla="*/ 2147483647 w 240"/>
              <a:gd name="T51" fmla="*/ 2147483647 h 337"/>
              <a:gd name="T52" fmla="*/ 2147483647 w 240"/>
              <a:gd name="T53" fmla="*/ 2147483647 h 337"/>
              <a:gd name="T54" fmla="*/ 2147483647 w 240"/>
              <a:gd name="T55" fmla="*/ 2147483647 h 337"/>
              <a:gd name="T56" fmla="*/ 2147483647 w 240"/>
              <a:gd name="T57" fmla="*/ 2147483647 h 337"/>
              <a:gd name="T58" fmla="*/ 2147483647 w 240"/>
              <a:gd name="T59" fmla="*/ 2147483647 h 337"/>
              <a:gd name="T60" fmla="*/ 2147483647 w 240"/>
              <a:gd name="T61" fmla="*/ 2147483647 h 337"/>
              <a:gd name="T62" fmla="*/ 2147483647 w 240"/>
              <a:gd name="T63" fmla="*/ 2147483647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1" name="Freeform 413"/>
          <p:cNvSpPr>
            <a:spLocks/>
          </p:cNvSpPr>
          <p:nvPr/>
        </p:nvSpPr>
        <p:spPr bwMode="auto">
          <a:xfrm>
            <a:off x="2453458" y="4556150"/>
            <a:ext cx="884237" cy="911225"/>
          </a:xfrm>
          <a:custGeom>
            <a:avLst/>
            <a:gdLst>
              <a:gd name="T0" fmla="*/ 449369 w 10000"/>
              <a:gd name="T1" fmla="*/ 714947 h 10000"/>
              <a:gd name="T2" fmla="*/ 413116 w 10000"/>
              <a:gd name="T3" fmla="*/ 771079 h 10000"/>
              <a:gd name="T4" fmla="*/ 369611 w 10000"/>
              <a:gd name="T5" fmla="*/ 820103 h 10000"/>
              <a:gd name="T6" fmla="*/ 384113 w 10000"/>
              <a:gd name="T7" fmla="*/ 827119 h 10000"/>
              <a:gd name="T8" fmla="*/ 442119 w 10000"/>
              <a:gd name="T9" fmla="*/ 869126 h 10000"/>
              <a:gd name="T10" fmla="*/ 471121 w 10000"/>
              <a:gd name="T11" fmla="*/ 890176 h 10000"/>
              <a:gd name="T12" fmla="*/ 536378 w 10000"/>
              <a:gd name="T13" fmla="*/ 827119 h 10000"/>
              <a:gd name="T14" fmla="*/ 587045 w 10000"/>
              <a:gd name="T15" fmla="*/ 693898 h 10000"/>
              <a:gd name="T16" fmla="*/ 717558 w 10000"/>
              <a:gd name="T17" fmla="*/ 637858 h 10000"/>
              <a:gd name="T18" fmla="*/ 746561 w 10000"/>
              <a:gd name="T19" fmla="*/ 602775 h 10000"/>
              <a:gd name="T20" fmla="*/ 775476 w 10000"/>
              <a:gd name="T21" fmla="*/ 539719 h 10000"/>
              <a:gd name="T22" fmla="*/ 789977 w 10000"/>
              <a:gd name="T23" fmla="*/ 406589 h 10000"/>
              <a:gd name="T24" fmla="*/ 884237 w 10000"/>
              <a:gd name="T25" fmla="*/ 308450 h 10000"/>
              <a:gd name="T26" fmla="*/ 869736 w 10000"/>
              <a:gd name="T27" fmla="*/ 238285 h 10000"/>
              <a:gd name="T28" fmla="*/ 761063 w 10000"/>
              <a:gd name="T29" fmla="*/ 189261 h 10000"/>
              <a:gd name="T30" fmla="*/ 666803 w 10000"/>
              <a:gd name="T31" fmla="*/ 175229 h 10000"/>
              <a:gd name="T32" fmla="*/ 594296 w 10000"/>
              <a:gd name="T33" fmla="*/ 133221 h 10000"/>
              <a:gd name="T34" fmla="*/ 536378 w 10000"/>
              <a:gd name="T35" fmla="*/ 77090 h 10000"/>
              <a:gd name="T36" fmla="*/ 507375 w 10000"/>
              <a:gd name="T37" fmla="*/ 21049 h 10000"/>
              <a:gd name="T38" fmla="*/ 449369 w 10000"/>
              <a:gd name="T39" fmla="*/ 77090 h 10000"/>
              <a:gd name="T40" fmla="*/ 405865 w 10000"/>
              <a:gd name="T41" fmla="*/ 70073 h 10000"/>
              <a:gd name="T42" fmla="*/ 384113 w 10000"/>
              <a:gd name="T43" fmla="*/ 77090 h 10000"/>
              <a:gd name="T44" fmla="*/ 326195 w 10000"/>
              <a:gd name="T45" fmla="*/ 91123 h 10000"/>
              <a:gd name="T46" fmla="*/ 311694 w 10000"/>
              <a:gd name="T47" fmla="*/ 28066 h 10000"/>
              <a:gd name="T48" fmla="*/ 282691 w 10000"/>
              <a:gd name="T49" fmla="*/ 0 h 10000"/>
              <a:gd name="T50" fmla="*/ 253688 w 10000"/>
              <a:gd name="T51" fmla="*/ 28066 h 10000"/>
              <a:gd name="T52" fmla="*/ 217434 w 10000"/>
              <a:gd name="T53" fmla="*/ 63057 h 10000"/>
              <a:gd name="T54" fmla="*/ 159428 w 10000"/>
              <a:gd name="T55" fmla="*/ 105155 h 10000"/>
              <a:gd name="T56" fmla="*/ 79758 w 10000"/>
              <a:gd name="T57" fmla="*/ 98139 h 10000"/>
              <a:gd name="T58" fmla="*/ 72507 w 10000"/>
              <a:gd name="T59" fmla="*/ 210311 h 10000"/>
              <a:gd name="T60" fmla="*/ 50755 w 10000"/>
              <a:gd name="T61" fmla="*/ 217327 h 10000"/>
              <a:gd name="T62" fmla="*/ 0 w 10000"/>
              <a:gd name="T63" fmla="*/ 273368 h 10000"/>
              <a:gd name="T64" fmla="*/ 29003 w 10000"/>
              <a:gd name="T65" fmla="*/ 336424 h 10000"/>
              <a:gd name="T66" fmla="*/ 72507 w 10000"/>
              <a:gd name="T67" fmla="*/ 364490 h 10000"/>
              <a:gd name="T68" fmla="*/ 87009 w 10000"/>
              <a:gd name="T69" fmla="*/ 371506 h 10000"/>
              <a:gd name="T70" fmla="*/ 124766 w 10000"/>
              <a:gd name="T71" fmla="*/ 375516 h 10000"/>
              <a:gd name="T72" fmla="*/ 165264 w 10000"/>
              <a:gd name="T73" fmla="*/ 354102 h 10000"/>
              <a:gd name="T74" fmla="*/ 195682 w 10000"/>
              <a:gd name="T75" fmla="*/ 392556 h 10000"/>
              <a:gd name="T76" fmla="*/ 289941 w 10000"/>
              <a:gd name="T77" fmla="*/ 434563 h 10000"/>
              <a:gd name="T78" fmla="*/ 304443 w 10000"/>
              <a:gd name="T79" fmla="*/ 483678 h 10000"/>
              <a:gd name="T80" fmla="*/ 347859 w 10000"/>
              <a:gd name="T81" fmla="*/ 518669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rgbClr val="0064AF"/>
          </a:solidFill>
          <a:ln w="9525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2" name="Freeform 409"/>
          <p:cNvSpPr>
            <a:spLocks/>
          </p:cNvSpPr>
          <p:nvPr/>
        </p:nvSpPr>
        <p:spPr bwMode="auto">
          <a:xfrm>
            <a:off x="2440758" y="5157812"/>
            <a:ext cx="473075" cy="947738"/>
          </a:xfrm>
          <a:custGeom>
            <a:avLst/>
            <a:gdLst>
              <a:gd name="T0" fmla="*/ 16966267 w 10000"/>
              <a:gd name="T1" fmla="*/ 26491840 h 10001"/>
              <a:gd name="T2" fmla="*/ 17326608 w 10000"/>
              <a:gd name="T3" fmla="*/ 22917709 h 10001"/>
              <a:gd name="T4" fmla="*/ 18049467 w 10000"/>
              <a:gd name="T5" fmla="*/ 20762389 h 10001"/>
              <a:gd name="T6" fmla="*/ 20576161 w 10000"/>
              <a:gd name="T7" fmla="*/ 15751442 h 10001"/>
              <a:gd name="T8" fmla="*/ 21657137 w 10000"/>
              <a:gd name="T9" fmla="*/ 14323533 h 10001"/>
              <a:gd name="T10" fmla="*/ 22379996 w 10000"/>
              <a:gd name="T11" fmla="*/ 10021991 h 10001"/>
              <a:gd name="T12" fmla="*/ 22019654 w 10000"/>
              <a:gd name="T13" fmla="*/ 9312585 h 10001"/>
              <a:gd name="T14" fmla="*/ 20936502 w 10000"/>
              <a:gd name="T15" fmla="*/ 10749402 h 10001"/>
              <a:gd name="T16" fmla="*/ 18770102 w 10000"/>
              <a:gd name="T17" fmla="*/ 12886716 h 10001"/>
              <a:gd name="T18" fmla="*/ 16966267 w 10000"/>
              <a:gd name="T19" fmla="*/ 12177216 h 10001"/>
              <a:gd name="T20" fmla="*/ 17326608 w 10000"/>
              <a:gd name="T21" fmla="*/ 7157265 h 10001"/>
              <a:gd name="T22" fmla="*/ 16243409 w 10000"/>
              <a:gd name="T23" fmla="*/ 5729451 h 10001"/>
              <a:gd name="T24" fmla="*/ 14077009 w 10000"/>
              <a:gd name="T25" fmla="*/ 4301542 h 10001"/>
              <a:gd name="T26" fmla="*/ 12993809 w 10000"/>
              <a:gd name="T27" fmla="*/ 2864726 h 10001"/>
              <a:gd name="T28" fmla="*/ 11912880 w 10000"/>
              <a:gd name="T29" fmla="*/ 0 h 10001"/>
              <a:gd name="T30" fmla="*/ 10467116 w 10000"/>
              <a:gd name="T31" fmla="*/ 727411 h 10001"/>
              <a:gd name="T32" fmla="*/ 10106822 w 10000"/>
              <a:gd name="T33" fmla="*/ 1427909 h 10001"/>
              <a:gd name="T34" fmla="*/ 8302987 w 10000"/>
              <a:gd name="T35" fmla="*/ 727411 h 10001"/>
              <a:gd name="T36" fmla="*/ 7580128 w 10000"/>
              <a:gd name="T37" fmla="*/ 727411 h 10001"/>
              <a:gd name="T38" fmla="*/ 7112351 w 10000"/>
              <a:gd name="T39" fmla="*/ 1176404 h 10001"/>
              <a:gd name="T40" fmla="*/ 7219787 w 10000"/>
              <a:gd name="T41" fmla="*/ 2155225 h 10001"/>
              <a:gd name="T42" fmla="*/ 6859446 w 10000"/>
              <a:gd name="T43" fmla="*/ 5010948 h 10001"/>
              <a:gd name="T44" fmla="*/ 5776293 w 10000"/>
              <a:gd name="T45" fmla="*/ 7157265 h 10001"/>
              <a:gd name="T46" fmla="*/ 5776293 w 10000"/>
              <a:gd name="T47" fmla="*/ 11449899 h 10001"/>
              <a:gd name="T48" fmla="*/ 5053387 w 10000"/>
              <a:gd name="T49" fmla="*/ 14323533 h 10001"/>
              <a:gd name="T50" fmla="*/ 3970235 w 10000"/>
              <a:gd name="T51" fmla="*/ 23627115 h 10001"/>
              <a:gd name="T52" fmla="*/ 4330529 w 10000"/>
              <a:gd name="T53" fmla="*/ 30784380 h 10001"/>
              <a:gd name="T54" fmla="*/ 2166400 w 10000"/>
              <a:gd name="T55" fmla="*/ 40105873 h 10001"/>
              <a:gd name="T56" fmla="*/ 1803835 w 10000"/>
              <a:gd name="T57" fmla="*/ 50127863 h 10001"/>
              <a:gd name="T58" fmla="*/ 1803835 w 10000"/>
              <a:gd name="T59" fmla="*/ 55147909 h 10001"/>
              <a:gd name="T60" fmla="*/ 1443494 w 10000"/>
              <a:gd name="T61" fmla="*/ 60158856 h 10001"/>
              <a:gd name="T62" fmla="*/ 2166400 w 10000"/>
              <a:gd name="T63" fmla="*/ 63032585 h 10001"/>
              <a:gd name="T64" fmla="*/ 1083200 w 10000"/>
              <a:gd name="T65" fmla="*/ 74482389 h 10001"/>
              <a:gd name="T66" fmla="*/ 0 w 10000"/>
              <a:gd name="T67" fmla="*/ 79493432 h 10001"/>
              <a:gd name="T68" fmla="*/ 360341 w 10000"/>
              <a:gd name="T69" fmla="*/ 83076566 h 10001"/>
              <a:gd name="T70" fmla="*/ 1533047 w 10000"/>
              <a:gd name="T71" fmla="*/ 88437763 h 10001"/>
              <a:gd name="T72" fmla="*/ 5315234 w 10000"/>
              <a:gd name="T73" fmla="*/ 89802748 h 10001"/>
              <a:gd name="T74" fmla="*/ 4883317 w 10000"/>
              <a:gd name="T75" fmla="*/ 87854014 h 10001"/>
              <a:gd name="T76" fmla="*/ 5053387 w 10000"/>
              <a:gd name="T77" fmla="*/ 84504380 h 10001"/>
              <a:gd name="T78" fmla="*/ 6044858 w 10000"/>
              <a:gd name="T79" fmla="*/ 81558915 h 10001"/>
              <a:gd name="T80" fmla="*/ 7083257 w 10000"/>
              <a:gd name="T81" fmla="*/ 77086702 h 10001"/>
              <a:gd name="T82" fmla="*/ 8208987 w 10000"/>
              <a:gd name="T83" fmla="*/ 74931477 h 10001"/>
              <a:gd name="T84" fmla="*/ 8663281 w 10000"/>
              <a:gd name="T85" fmla="*/ 70899255 h 10001"/>
              <a:gd name="T86" fmla="*/ 7580128 w 10000"/>
              <a:gd name="T87" fmla="*/ 69471441 h 10001"/>
              <a:gd name="T88" fmla="*/ 6859446 w 10000"/>
              <a:gd name="T89" fmla="*/ 66597713 h 10001"/>
              <a:gd name="T90" fmla="*/ 8457398 w 10000"/>
              <a:gd name="T91" fmla="*/ 65196812 h 10001"/>
              <a:gd name="T92" fmla="*/ 8887092 w 10000"/>
              <a:gd name="T93" fmla="*/ 62574589 h 10001"/>
              <a:gd name="T94" fmla="*/ 9746480 w 10000"/>
              <a:gd name="T95" fmla="*/ 59449451 h 10001"/>
              <a:gd name="T96" fmla="*/ 10697645 w 10000"/>
              <a:gd name="T97" fmla="*/ 58281954 h 10001"/>
              <a:gd name="T98" fmla="*/ 10829680 w 10000"/>
              <a:gd name="T99" fmla="*/ 55147909 h 10001"/>
              <a:gd name="T100" fmla="*/ 12168009 w 10000"/>
              <a:gd name="T101" fmla="*/ 53172262 h 10001"/>
              <a:gd name="T102" fmla="*/ 12031480 w 10000"/>
              <a:gd name="T103" fmla="*/ 51744353 h 10001"/>
              <a:gd name="T104" fmla="*/ 12273174 w 10000"/>
              <a:gd name="T105" fmla="*/ 50127863 h 10001"/>
              <a:gd name="T106" fmla="*/ 12993809 w 10000"/>
              <a:gd name="T107" fmla="*/ 47272140 h 10001"/>
              <a:gd name="T108" fmla="*/ 14743950 w 10000"/>
              <a:gd name="T109" fmla="*/ 47173396 h 10001"/>
              <a:gd name="T110" fmla="*/ 17324338 w 10000"/>
              <a:gd name="T111" fmla="*/ 45305496 h 10001"/>
              <a:gd name="T112" fmla="*/ 18409761 w 10000"/>
              <a:gd name="T113" fmla="*/ 40105873 h 10001"/>
              <a:gd name="T114" fmla="*/ 19130443 w 10000"/>
              <a:gd name="T115" fmla="*/ 36513831 h 10001"/>
              <a:gd name="T116" fmla="*/ 18409761 w 10000"/>
              <a:gd name="T117" fmla="*/ 33658108 h 10001"/>
              <a:gd name="T118" fmla="*/ 17326608 w 10000"/>
              <a:gd name="T119" fmla="*/ 31511791 h 10001"/>
              <a:gd name="T120" fmla="*/ 17290797 w 10000"/>
              <a:gd name="T121" fmla="*/ 31053795 h 10001"/>
              <a:gd name="T122" fmla="*/ 16966267 w 10000"/>
              <a:gd name="T123" fmla="*/ 30083882 h 10001"/>
              <a:gd name="T124" fmla="*/ 16966267 w 10000"/>
              <a:gd name="T125" fmla="*/ 26491840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3" name="Freeform 444"/>
          <p:cNvSpPr>
            <a:spLocks/>
          </p:cNvSpPr>
          <p:nvPr/>
        </p:nvSpPr>
        <p:spPr bwMode="auto">
          <a:xfrm>
            <a:off x="2377258" y="5057800"/>
            <a:ext cx="242887" cy="1179512"/>
          </a:xfrm>
          <a:custGeom>
            <a:avLst/>
            <a:gdLst>
              <a:gd name="T0" fmla="*/ 2147483647 w 14463"/>
              <a:gd name="T1" fmla="*/ 2147483647 h 11339"/>
              <a:gd name="T2" fmla="*/ 2147483647 w 14463"/>
              <a:gd name="T3" fmla="*/ 0 h 11339"/>
              <a:gd name="T4" fmla="*/ 2147483647 w 14463"/>
              <a:gd name="T5" fmla="*/ 2147483647 h 11339"/>
              <a:gd name="T6" fmla="*/ 2147483647 w 14463"/>
              <a:gd name="T7" fmla="*/ 2147483647 h 11339"/>
              <a:gd name="T8" fmla="*/ 2147483647 w 14463"/>
              <a:gd name="T9" fmla="*/ 2147483647 h 11339"/>
              <a:gd name="T10" fmla="*/ 2147483647 w 14463"/>
              <a:gd name="T11" fmla="*/ 2147483647 h 11339"/>
              <a:gd name="T12" fmla="*/ 2147483647 w 14463"/>
              <a:gd name="T13" fmla="*/ 2147483647 h 11339"/>
              <a:gd name="T14" fmla="*/ 2147483647 w 14463"/>
              <a:gd name="T15" fmla="*/ 2147483647 h 11339"/>
              <a:gd name="T16" fmla="*/ 2147483647 w 14463"/>
              <a:gd name="T17" fmla="*/ 2147483647 h 11339"/>
              <a:gd name="T18" fmla="*/ 2147483647 w 14463"/>
              <a:gd name="T19" fmla="*/ 2147483647 h 11339"/>
              <a:gd name="T20" fmla="*/ 2147483647 w 14463"/>
              <a:gd name="T21" fmla="*/ 2147483647 h 11339"/>
              <a:gd name="T22" fmla="*/ 2147483647 w 14463"/>
              <a:gd name="T23" fmla="*/ 2147483647 h 11339"/>
              <a:gd name="T24" fmla="*/ 2147483647 w 14463"/>
              <a:gd name="T25" fmla="*/ 2147483647 h 11339"/>
              <a:gd name="T26" fmla="*/ 2147483647 w 14463"/>
              <a:gd name="T27" fmla="*/ 2147483647 h 11339"/>
              <a:gd name="T28" fmla="*/ 2147483647 w 14463"/>
              <a:gd name="T29" fmla="*/ 2147483647 h 11339"/>
              <a:gd name="T30" fmla="*/ 2147483647 w 14463"/>
              <a:gd name="T31" fmla="*/ 2147483647 h 11339"/>
              <a:gd name="T32" fmla="*/ 2147483647 w 14463"/>
              <a:gd name="T33" fmla="*/ 2147483647 h 11339"/>
              <a:gd name="T34" fmla="*/ 2147483647 w 14463"/>
              <a:gd name="T35" fmla="*/ 2147483647 h 11339"/>
              <a:gd name="T36" fmla="*/ 2147483647 w 14463"/>
              <a:gd name="T37" fmla="*/ 2147483647 h 11339"/>
              <a:gd name="T38" fmla="*/ 2147483647 w 14463"/>
              <a:gd name="T39" fmla="*/ 2147483647 h 11339"/>
              <a:gd name="T40" fmla="*/ 2147483647 w 14463"/>
              <a:gd name="T41" fmla="*/ 2147483647 h 11339"/>
              <a:gd name="T42" fmla="*/ 2147483647 w 14463"/>
              <a:gd name="T43" fmla="*/ 2147483647 h 11339"/>
              <a:gd name="T44" fmla="*/ 2147483647 w 14463"/>
              <a:gd name="T45" fmla="*/ 2147483647 h 11339"/>
              <a:gd name="T46" fmla="*/ 1981509999 w 14463"/>
              <a:gd name="T47" fmla="*/ 2147483647 h 11339"/>
              <a:gd name="T48" fmla="*/ 2004313902 w 14463"/>
              <a:gd name="T49" fmla="*/ 2147483647 h 11339"/>
              <a:gd name="T50" fmla="*/ 2084943939 w 14463"/>
              <a:gd name="T51" fmla="*/ 2147483647 h 11339"/>
              <a:gd name="T52" fmla="*/ 2039060011 w 14463"/>
              <a:gd name="T53" fmla="*/ 2147483647 h 11339"/>
              <a:gd name="T54" fmla="*/ 1901151566 w 14463"/>
              <a:gd name="T55" fmla="*/ 2147483647 h 11339"/>
              <a:gd name="T56" fmla="*/ 2147483647 w 14463"/>
              <a:gd name="T57" fmla="*/ 2147483647 h 11339"/>
              <a:gd name="T58" fmla="*/ 2147483647 w 14463"/>
              <a:gd name="T59" fmla="*/ 2147483647 h 11339"/>
              <a:gd name="T60" fmla="*/ 2147483647 w 14463"/>
              <a:gd name="T61" fmla="*/ 2147483647 h 11339"/>
              <a:gd name="T62" fmla="*/ 1000663624 w 14463"/>
              <a:gd name="T63" fmla="*/ 2147483647 h 11339"/>
              <a:gd name="T64" fmla="*/ 0 w 14463"/>
              <a:gd name="T65" fmla="*/ 2147483647 h 11339"/>
              <a:gd name="T66" fmla="*/ 405041421 w 14463"/>
              <a:gd name="T67" fmla="*/ 2147483647 h 11339"/>
              <a:gd name="T68" fmla="*/ 564400887 w 14463"/>
              <a:gd name="T69" fmla="*/ 2147483647 h 11339"/>
              <a:gd name="T70" fmla="*/ 1260736588 w 14463"/>
              <a:gd name="T71" fmla="*/ 2147483647 h 11339"/>
              <a:gd name="T72" fmla="*/ 719682527 w 14463"/>
              <a:gd name="T73" fmla="*/ 2147483647 h 11339"/>
              <a:gd name="T74" fmla="*/ 1112781475 w 14463"/>
              <a:gd name="T75" fmla="*/ 2147483647 h 11339"/>
              <a:gd name="T76" fmla="*/ 1563706825 w 14463"/>
              <a:gd name="T77" fmla="*/ 2147483647 h 11339"/>
              <a:gd name="T78" fmla="*/ 1651120182 w 14463"/>
              <a:gd name="T79" fmla="*/ 2147483647 h 11339"/>
              <a:gd name="T80" fmla="*/ 2142222347 w 14463"/>
              <a:gd name="T81" fmla="*/ 2147483647 h 11339"/>
              <a:gd name="T82" fmla="*/ 2147483647 w 14463"/>
              <a:gd name="T83" fmla="*/ 2147483647 h 11339"/>
              <a:gd name="T84" fmla="*/ 2147483647 w 14463"/>
              <a:gd name="T85" fmla="*/ 2147483647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4" name="Freeform 410"/>
          <p:cNvSpPr>
            <a:spLocks/>
          </p:cNvSpPr>
          <p:nvPr/>
        </p:nvSpPr>
        <p:spPr bwMode="auto">
          <a:xfrm>
            <a:off x="2697933" y="5110187"/>
            <a:ext cx="200025" cy="187325"/>
          </a:xfrm>
          <a:custGeom>
            <a:avLst/>
            <a:gdLst>
              <a:gd name="T0" fmla="*/ 2147483647 w 168"/>
              <a:gd name="T1" fmla="*/ 0 h 156"/>
              <a:gd name="T2" fmla="*/ 0 w 168"/>
              <a:gd name="T3" fmla="*/ 2147483647 h 156"/>
              <a:gd name="T4" fmla="*/ 0 w 168"/>
              <a:gd name="T5" fmla="*/ 2147483647 h 156"/>
              <a:gd name="T6" fmla="*/ 2147483647 w 168"/>
              <a:gd name="T7" fmla="*/ 2147483647 h 156"/>
              <a:gd name="T8" fmla="*/ 2147483647 w 168"/>
              <a:gd name="T9" fmla="*/ 2147483647 h 156"/>
              <a:gd name="T10" fmla="*/ 2147483647 w 168"/>
              <a:gd name="T11" fmla="*/ 2147483647 h 156"/>
              <a:gd name="T12" fmla="*/ 2147483647 w 168"/>
              <a:gd name="T13" fmla="*/ 2147483647 h 156"/>
              <a:gd name="T14" fmla="*/ 2147483647 w 168"/>
              <a:gd name="T15" fmla="*/ 2147483647 h 156"/>
              <a:gd name="T16" fmla="*/ 2147483647 w 168"/>
              <a:gd name="T17" fmla="*/ 2147483647 h 156"/>
              <a:gd name="T18" fmla="*/ 2147483647 w 168"/>
              <a:gd name="T19" fmla="*/ 2147483647 h 156"/>
              <a:gd name="T20" fmla="*/ 2147483647 w 168"/>
              <a:gd name="T21" fmla="*/ 2147483647 h 156"/>
              <a:gd name="T22" fmla="*/ 2147483647 w 168"/>
              <a:gd name="T23" fmla="*/ 2147483647 h 156"/>
              <a:gd name="T24" fmla="*/ 2147483647 w 168"/>
              <a:gd name="T25" fmla="*/ 2147483647 h 156"/>
              <a:gd name="T26" fmla="*/ 2147483647 w 168"/>
              <a:gd name="T27" fmla="*/ 2147483647 h 156"/>
              <a:gd name="T28" fmla="*/ 2147483647 w 168"/>
              <a:gd name="T29" fmla="*/ 2147483647 h 156"/>
              <a:gd name="T30" fmla="*/ 2147483647 w 168"/>
              <a:gd name="T31" fmla="*/ 2147483647 h 156"/>
              <a:gd name="T32" fmla="*/ 2147483647 w 168"/>
              <a:gd name="T33" fmla="*/ 2147483647 h 156"/>
              <a:gd name="T34" fmla="*/ 2147483647 w 168"/>
              <a:gd name="T35" fmla="*/ 2147483647 h 156"/>
              <a:gd name="T36" fmla="*/ 2147483647 w 168"/>
              <a:gd name="T37" fmla="*/ 0 h 156"/>
              <a:gd name="T38" fmla="*/ 2147483647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5" name="Freeform 412"/>
          <p:cNvSpPr>
            <a:spLocks/>
          </p:cNvSpPr>
          <p:nvPr/>
        </p:nvSpPr>
        <p:spPr bwMode="auto">
          <a:xfrm>
            <a:off x="2543945" y="4902225"/>
            <a:ext cx="266700" cy="287337"/>
          </a:xfrm>
          <a:custGeom>
            <a:avLst/>
            <a:gdLst>
              <a:gd name="T0" fmla="*/ 2147483647 w 10141"/>
              <a:gd name="T1" fmla="*/ 2147483647 h 10000"/>
              <a:gd name="T2" fmla="*/ 2147483647 w 10141"/>
              <a:gd name="T3" fmla="*/ 2147483647 h 10000"/>
              <a:gd name="T4" fmla="*/ 2147483647 w 10141"/>
              <a:gd name="T5" fmla="*/ 2147483647 h 10000"/>
              <a:gd name="T6" fmla="*/ 2147483647 w 10141"/>
              <a:gd name="T7" fmla="*/ 2147483647 h 10000"/>
              <a:gd name="T8" fmla="*/ 2147483647 w 10141"/>
              <a:gd name="T9" fmla="*/ 2147483647 h 10000"/>
              <a:gd name="T10" fmla="*/ 2147483647 w 10141"/>
              <a:gd name="T11" fmla="*/ 2147483647 h 10000"/>
              <a:gd name="T12" fmla="*/ 2147483647 w 10141"/>
              <a:gd name="T13" fmla="*/ 2147483647 h 10000"/>
              <a:gd name="T14" fmla="*/ 2147483647 w 10141"/>
              <a:gd name="T15" fmla="*/ 2147483647 h 10000"/>
              <a:gd name="T16" fmla="*/ 2147483647 w 10141"/>
              <a:gd name="T17" fmla="*/ 2147483647 h 10000"/>
              <a:gd name="T18" fmla="*/ 2147483647 w 10141"/>
              <a:gd name="T19" fmla="*/ 2147483647 h 10000"/>
              <a:gd name="T20" fmla="*/ 2147483647 w 10141"/>
              <a:gd name="T21" fmla="*/ 2147483647 h 10000"/>
              <a:gd name="T22" fmla="*/ 2147483647 w 10141"/>
              <a:gd name="T23" fmla="*/ 2147483647 h 10000"/>
              <a:gd name="T24" fmla="*/ 2147483647 w 10141"/>
              <a:gd name="T25" fmla="*/ 559694835 h 10000"/>
              <a:gd name="T26" fmla="*/ 2147483647 w 10141"/>
              <a:gd name="T27" fmla="*/ 0 h 10000"/>
              <a:gd name="T28" fmla="*/ 2147483647 w 10141"/>
              <a:gd name="T29" fmla="*/ 1679062236 h 10000"/>
              <a:gd name="T30" fmla="*/ 660320876 w 10141"/>
              <a:gd name="T31" fmla="*/ 2147483647 h 10000"/>
              <a:gd name="T32" fmla="*/ 1529502540 w 10141"/>
              <a:gd name="T33" fmla="*/ 2147483647 h 10000"/>
              <a:gd name="T34" fmla="*/ 928639091 w 10141"/>
              <a:gd name="T35" fmla="*/ 2147483647 h 10000"/>
              <a:gd name="T36" fmla="*/ 437003296 w 10141"/>
              <a:gd name="T37" fmla="*/ 2147483647 h 10000"/>
              <a:gd name="T38" fmla="*/ 3210630 w 10141"/>
              <a:gd name="T39" fmla="*/ 2147483647 h 10000"/>
              <a:gd name="T40" fmla="*/ 716548999 w 10141"/>
              <a:gd name="T41" fmla="*/ 2147483647 h 10000"/>
              <a:gd name="T42" fmla="*/ 1963295205 w 10141"/>
              <a:gd name="T43" fmla="*/ 2147483647 h 10000"/>
              <a:gd name="T44" fmla="*/ 1529502540 w 10141"/>
              <a:gd name="T45" fmla="*/ 2147483647 h 10000"/>
              <a:gd name="T46" fmla="*/ 2147483647 w 10141"/>
              <a:gd name="T47" fmla="*/ 2147483647 h 10000"/>
              <a:gd name="T48" fmla="*/ 2147483647 w 10141"/>
              <a:gd name="T49" fmla="*/ 2147483647 h 10000"/>
              <a:gd name="T50" fmla="*/ 2147483647 w 10141"/>
              <a:gd name="T51" fmla="*/ 2147483647 h 10000"/>
              <a:gd name="T52" fmla="*/ 2147483647 w 10141"/>
              <a:gd name="T53" fmla="*/ 2147483647 h 10000"/>
              <a:gd name="T54" fmla="*/ 2147483647 w 10141"/>
              <a:gd name="T55" fmla="*/ 2147483647 h 10000"/>
              <a:gd name="T56" fmla="*/ 2147483647 w 10141"/>
              <a:gd name="T57" fmla="*/ 2147483647 h 10000"/>
              <a:gd name="T58" fmla="*/ 2147483647 w 10141"/>
              <a:gd name="T59" fmla="*/ 2147483647 h 10000"/>
              <a:gd name="T60" fmla="*/ 2147483647 w 10141"/>
              <a:gd name="T61" fmla="*/ 2147483647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6" name="Freeform 405"/>
          <p:cNvSpPr>
            <a:spLocks/>
          </p:cNvSpPr>
          <p:nvPr/>
        </p:nvSpPr>
        <p:spPr bwMode="auto">
          <a:xfrm>
            <a:off x="2409008" y="4633937"/>
            <a:ext cx="195262" cy="139700"/>
          </a:xfrm>
          <a:custGeom>
            <a:avLst/>
            <a:gdLst>
              <a:gd name="T0" fmla="*/ 0 w 10000"/>
              <a:gd name="T1" fmla="*/ 10602895 h 10000"/>
              <a:gd name="T2" fmla="*/ 0 w 10000"/>
              <a:gd name="T3" fmla="*/ 10602895 h 10000"/>
              <a:gd name="T4" fmla="*/ 14889450 w 10000"/>
              <a:gd name="T5" fmla="*/ 15147797 h 10000"/>
              <a:gd name="T6" fmla="*/ 23823428 w 10000"/>
              <a:gd name="T7" fmla="*/ 19689975 h 10000"/>
              <a:gd name="T8" fmla="*/ 35735152 w 10000"/>
              <a:gd name="T9" fmla="*/ 19689975 h 10000"/>
              <a:gd name="T10" fmla="*/ 41690995 w 10000"/>
              <a:gd name="T11" fmla="*/ 24234891 h 10000"/>
              <a:gd name="T12" fmla="*/ 39219212 w 10000"/>
              <a:gd name="T13" fmla="*/ 22255565 h 10000"/>
              <a:gd name="T14" fmla="*/ 41690995 w 10000"/>
              <a:gd name="T15" fmla="*/ 24234891 h 10000"/>
              <a:gd name="T16" fmla="*/ 47646857 w 10000"/>
              <a:gd name="T17" fmla="*/ 27263978 h 10000"/>
              <a:gd name="T18" fmla="*/ 53602719 w 10000"/>
              <a:gd name="T19" fmla="*/ 10602895 h 10000"/>
              <a:gd name="T20" fmla="*/ 50624602 w 10000"/>
              <a:gd name="T21" fmla="*/ 3029087 h 10000"/>
              <a:gd name="T22" fmla="*/ 74448031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7" name="Freeform 407"/>
          <p:cNvSpPr>
            <a:spLocks/>
          </p:cNvSpPr>
          <p:nvPr/>
        </p:nvSpPr>
        <p:spPr bwMode="auto">
          <a:xfrm>
            <a:off x="2731270" y="4467250"/>
            <a:ext cx="117475" cy="179387"/>
          </a:xfrm>
          <a:custGeom>
            <a:avLst/>
            <a:gdLst>
              <a:gd name="T0" fmla="*/ 2147483647 w 90"/>
              <a:gd name="T1" fmla="*/ 2147483647 h 138"/>
              <a:gd name="T2" fmla="*/ 2147483647 w 90"/>
              <a:gd name="T3" fmla="*/ 2147483647 h 138"/>
              <a:gd name="T4" fmla="*/ 2147483647 w 90"/>
              <a:gd name="T5" fmla="*/ 2147483647 h 138"/>
              <a:gd name="T6" fmla="*/ 2147483647 w 90"/>
              <a:gd name="T7" fmla="*/ 2147483647 h 138"/>
              <a:gd name="T8" fmla="*/ 2147483647 w 90"/>
              <a:gd name="T9" fmla="*/ 2147483647 h 138"/>
              <a:gd name="T10" fmla="*/ 2147483647 w 90"/>
              <a:gd name="T11" fmla="*/ 2147483647 h 138"/>
              <a:gd name="T12" fmla="*/ 2147483647 w 90"/>
              <a:gd name="T13" fmla="*/ 2147483647 h 138"/>
              <a:gd name="T14" fmla="*/ 2147483647 w 90"/>
              <a:gd name="T15" fmla="*/ 0 h 138"/>
              <a:gd name="T16" fmla="*/ 2147483647 w 90"/>
              <a:gd name="T17" fmla="*/ 2147483647 h 138"/>
              <a:gd name="T18" fmla="*/ 0 w 90"/>
              <a:gd name="T19" fmla="*/ 2147483647 h 138"/>
              <a:gd name="T20" fmla="*/ 2147483647 w 90"/>
              <a:gd name="T21" fmla="*/ 2147483647 h 138"/>
              <a:gd name="T22" fmla="*/ 2147483647 w 90"/>
              <a:gd name="T23" fmla="*/ 2147483647 h 138"/>
              <a:gd name="T24" fmla="*/ 2147483647 w 90"/>
              <a:gd name="T25" fmla="*/ 2147483647 h 138"/>
              <a:gd name="T26" fmla="*/ 2147483647 w 90"/>
              <a:gd name="T27" fmla="*/ 2147483647 h 138"/>
              <a:gd name="T28" fmla="*/ 2147483647 w 90"/>
              <a:gd name="T29" fmla="*/ 2147483647 h 138"/>
              <a:gd name="T30" fmla="*/ 2147483647 w 90"/>
              <a:gd name="T31" fmla="*/ 2147483647 h 138"/>
              <a:gd name="T32" fmla="*/ 2147483647 w 90"/>
              <a:gd name="T33" fmla="*/ 2147483647 h 138"/>
              <a:gd name="T34" fmla="*/ 2147483647 w 90"/>
              <a:gd name="T35" fmla="*/ 2147483647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rgbClr val="FFFFFF">
              <a:lumMod val="75000"/>
            </a:srgbClr>
          </a:solidFill>
          <a:ln w="9525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8" name="Freeform 408"/>
          <p:cNvSpPr>
            <a:spLocks/>
          </p:cNvSpPr>
          <p:nvPr/>
        </p:nvSpPr>
        <p:spPr bwMode="auto">
          <a:xfrm>
            <a:off x="2913833" y="4530750"/>
            <a:ext cx="76200" cy="93662"/>
          </a:xfrm>
          <a:custGeom>
            <a:avLst/>
            <a:gdLst>
              <a:gd name="T0" fmla="*/ 2147483647 w 60"/>
              <a:gd name="T1" fmla="*/ 2147483647 h 72"/>
              <a:gd name="T2" fmla="*/ 2147483647 w 60"/>
              <a:gd name="T3" fmla="*/ 2147483647 h 72"/>
              <a:gd name="T4" fmla="*/ 2147483647 w 60"/>
              <a:gd name="T5" fmla="*/ 2147483647 h 72"/>
              <a:gd name="T6" fmla="*/ 2147483647 w 60"/>
              <a:gd name="T7" fmla="*/ 2147483647 h 72"/>
              <a:gd name="T8" fmla="*/ 2147483647 w 60"/>
              <a:gd name="T9" fmla="*/ 2147483647 h 72"/>
              <a:gd name="T10" fmla="*/ 2147483647 w 60"/>
              <a:gd name="T11" fmla="*/ 0 h 72"/>
              <a:gd name="T12" fmla="*/ 2147483647 w 60"/>
              <a:gd name="T13" fmla="*/ 0 h 72"/>
              <a:gd name="T14" fmla="*/ 0 w 60"/>
              <a:gd name="T15" fmla="*/ 2147483647 h 72"/>
              <a:gd name="T16" fmla="*/ 2147483647 w 60"/>
              <a:gd name="T17" fmla="*/ 2147483647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9" name="Freeform 417"/>
          <p:cNvSpPr>
            <a:spLocks/>
          </p:cNvSpPr>
          <p:nvPr/>
        </p:nvSpPr>
        <p:spPr bwMode="auto">
          <a:xfrm>
            <a:off x="2820170" y="4527575"/>
            <a:ext cx="96838" cy="109537"/>
          </a:xfrm>
          <a:custGeom>
            <a:avLst/>
            <a:gdLst>
              <a:gd name="T0" fmla="*/ 2147483647 w 72"/>
              <a:gd name="T1" fmla="*/ 2147483647 h 84"/>
              <a:gd name="T2" fmla="*/ 2147483647 w 72"/>
              <a:gd name="T3" fmla="*/ 2147483647 h 84"/>
              <a:gd name="T4" fmla="*/ 2147483647 w 72"/>
              <a:gd name="T5" fmla="*/ 2147483647 h 84"/>
              <a:gd name="T6" fmla="*/ 2147483647 w 72"/>
              <a:gd name="T7" fmla="*/ 2147483647 h 84"/>
              <a:gd name="T8" fmla="*/ 2147483647 w 72"/>
              <a:gd name="T9" fmla="*/ 2147483647 h 84"/>
              <a:gd name="T10" fmla="*/ 2147483647 w 72"/>
              <a:gd name="T11" fmla="*/ 0 h 84"/>
              <a:gd name="T12" fmla="*/ 2147483647 w 72"/>
              <a:gd name="T13" fmla="*/ 2147483647 h 84"/>
              <a:gd name="T14" fmla="*/ 0 w 72"/>
              <a:gd name="T15" fmla="*/ 2147483647 h 84"/>
              <a:gd name="T16" fmla="*/ 2147483647 w 72"/>
              <a:gd name="T17" fmla="*/ 2147483647 h 84"/>
              <a:gd name="T18" fmla="*/ 2147483647 w 72"/>
              <a:gd name="T19" fmla="*/ 2147483647 h 84"/>
              <a:gd name="T20" fmla="*/ 2147483647 w 72"/>
              <a:gd name="T21" fmla="*/ 2147483647 h 84"/>
              <a:gd name="T22" fmla="*/ 2147483647 w 72"/>
              <a:gd name="T23" fmla="*/ 2147483647 h 84"/>
              <a:gd name="T24" fmla="*/ 2147483647 w 72"/>
              <a:gd name="T25" fmla="*/ 2147483647 h 84"/>
              <a:gd name="T26" fmla="*/ 2147483647 w 72"/>
              <a:gd name="T27" fmla="*/ 2147483647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rgbClr val="FFFFFF">
              <a:lumMod val="75000"/>
            </a:srgbClr>
          </a:solidFill>
          <a:ln w="9525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0" name="Freeform 418"/>
          <p:cNvSpPr>
            <a:spLocks/>
          </p:cNvSpPr>
          <p:nvPr/>
        </p:nvSpPr>
        <p:spPr bwMode="auto">
          <a:xfrm>
            <a:off x="2456633" y="4383112"/>
            <a:ext cx="333375" cy="280988"/>
          </a:xfrm>
          <a:custGeom>
            <a:avLst/>
            <a:gdLst>
              <a:gd name="T0" fmla="*/ 2147483647 w 43"/>
              <a:gd name="T1" fmla="*/ 2147483647 h 36"/>
              <a:gd name="T2" fmla="*/ 2147483647 w 43"/>
              <a:gd name="T3" fmla="*/ 2147483647 h 36"/>
              <a:gd name="T4" fmla="*/ 2147483647 w 43"/>
              <a:gd name="T5" fmla="*/ 2147483647 h 36"/>
              <a:gd name="T6" fmla="*/ 2147483647 w 43"/>
              <a:gd name="T7" fmla="*/ 2147483647 h 36"/>
              <a:gd name="T8" fmla="*/ 2147483647 w 43"/>
              <a:gd name="T9" fmla="*/ 2147483647 h 36"/>
              <a:gd name="T10" fmla="*/ 2147483647 w 43"/>
              <a:gd name="T11" fmla="*/ 2147483647 h 36"/>
              <a:gd name="T12" fmla="*/ 2147483647 w 43"/>
              <a:gd name="T13" fmla="*/ 2147483647 h 36"/>
              <a:gd name="T14" fmla="*/ 2147483647 w 43"/>
              <a:gd name="T15" fmla="*/ 2147483647 h 36"/>
              <a:gd name="T16" fmla="*/ 2147483647 w 43"/>
              <a:gd name="T17" fmla="*/ 2147483647 h 36"/>
              <a:gd name="T18" fmla="*/ 2147483647 w 43"/>
              <a:gd name="T19" fmla="*/ 2147483647 h 36"/>
              <a:gd name="T20" fmla="*/ 2147483647 w 43"/>
              <a:gd name="T21" fmla="*/ 2147483647 h 36"/>
              <a:gd name="T22" fmla="*/ 2147483647 w 43"/>
              <a:gd name="T23" fmla="*/ 2147483647 h 36"/>
              <a:gd name="T24" fmla="*/ 2147483647 w 43"/>
              <a:gd name="T25" fmla="*/ 2147483647 h 36"/>
              <a:gd name="T26" fmla="*/ 2147483647 w 43"/>
              <a:gd name="T27" fmla="*/ 0 h 36"/>
              <a:gd name="T28" fmla="*/ 2147483647 w 43"/>
              <a:gd name="T29" fmla="*/ 2147483647 h 36"/>
              <a:gd name="T30" fmla="*/ 0 w 43"/>
              <a:gd name="T31" fmla="*/ 2147483647 h 36"/>
              <a:gd name="T32" fmla="*/ 2147483647 w 43"/>
              <a:gd name="T33" fmla="*/ 2147483647 h 36"/>
              <a:gd name="T34" fmla="*/ 2147483647 w 43"/>
              <a:gd name="T35" fmla="*/ 2147483647 h 36"/>
              <a:gd name="T36" fmla="*/ 2147483647 w 43"/>
              <a:gd name="T37" fmla="*/ 2147483647 h 36"/>
              <a:gd name="T38" fmla="*/ 2147483647 w 43"/>
              <a:gd name="T39" fmla="*/ 2147483647 h 36"/>
              <a:gd name="T40" fmla="*/ 2147483647 w 43"/>
              <a:gd name="T41" fmla="*/ 2147483647 h 36"/>
              <a:gd name="T42" fmla="*/ 2147483647 w 43"/>
              <a:gd name="T43" fmla="*/ 2147483647 h 36"/>
              <a:gd name="T44" fmla="*/ 2147483647 w 43"/>
              <a:gd name="T45" fmla="*/ 2147483647 h 36"/>
              <a:gd name="T46" fmla="*/ 2147483647 w 43"/>
              <a:gd name="T47" fmla="*/ 2147483647 h 36"/>
              <a:gd name="T48" fmla="*/ 2147483647 w 43"/>
              <a:gd name="T49" fmla="*/ 2147483647 h 36"/>
              <a:gd name="T50" fmla="*/ 2147483647 w 43"/>
              <a:gd name="T51" fmla="*/ 2147483647 h 36"/>
              <a:gd name="T52" fmla="*/ 2147483647 w 43"/>
              <a:gd name="T53" fmla="*/ 2147483647 h 36"/>
              <a:gd name="T54" fmla="*/ 2147483647 w 43"/>
              <a:gd name="T55" fmla="*/ 2147483647 h 36"/>
              <a:gd name="T56" fmla="*/ 2147483647 w 43"/>
              <a:gd name="T57" fmla="*/ 2147483647 h 36"/>
              <a:gd name="T58" fmla="*/ 2147483647 w 43"/>
              <a:gd name="T59" fmla="*/ 2147483647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1" name="Freeform 421"/>
          <p:cNvSpPr>
            <a:spLocks/>
          </p:cNvSpPr>
          <p:nvPr/>
        </p:nvSpPr>
        <p:spPr bwMode="auto">
          <a:xfrm>
            <a:off x="2267720" y="4632350"/>
            <a:ext cx="134938" cy="149225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2147483647 h 114"/>
              <a:gd name="T6" fmla="*/ 2147483647 w 102"/>
              <a:gd name="T7" fmla="*/ 2147483647 h 114"/>
              <a:gd name="T8" fmla="*/ 2147483647 w 102"/>
              <a:gd name="T9" fmla="*/ 2147483647 h 114"/>
              <a:gd name="T10" fmla="*/ 2147483647 w 102"/>
              <a:gd name="T11" fmla="*/ 2147483647 h 114"/>
              <a:gd name="T12" fmla="*/ 2147483647 w 102"/>
              <a:gd name="T13" fmla="*/ 0 h 114"/>
              <a:gd name="T14" fmla="*/ 2147483647 w 102"/>
              <a:gd name="T15" fmla="*/ 2147483647 h 114"/>
              <a:gd name="T16" fmla="*/ 0 w 102"/>
              <a:gd name="T17" fmla="*/ 2147483647 h 114"/>
              <a:gd name="T18" fmla="*/ 2147483647 w 102"/>
              <a:gd name="T19" fmla="*/ 2147483647 h 114"/>
              <a:gd name="T20" fmla="*/ 0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2" name="Freeform 263"/>
          <p:cNvSpPr>
            <a:spLocks/>
          </p:cNvSpPr>
          <p:nvPr/>
        </p:nvSpPr>
        <p:spPr bwMode="auto">
          <a:xfrm>
            <a:off x="4634683" y="2971825"/>
            <a:ext cx="49212" cy="96837"/>
          </a:xfrm>
          <a:custGeom>
            <a:avLst/>
            <a:gdLst>
              <a:gd name="T0" fmla="*/ 80 w 429209"/>
              <a:gd name="T1" fmla="*/ 1219 h 839755"/>
              <a:gd name="T2" fmla="*/ 85 w 429209"/>
              <a:gd name="T3" fmla="*/ 856 h 839755"/>
              <a:gd name="T4" fmla="*/ 0 w 429209"/>
              <a:gd name="T5" fmla="*/ 799 h 839755"/>
              <a:gd name="T6" fmla="*/ 169 w 429209"/>
              <a:gd name="T7" fmla="*/ 200 h 839755"/>
              <a:gd name="T8" fmla="*/ 395 w 429209"/>
              <a:gd name="T9" fmla="*/ 200 h 839755"/>
              <a:gd name="T10" fmla="*/ 592 w 429209"/>
              <a:gd name="T11" fmla="*/ 0 h 839755"/>
              <a:gd name="T12" fmla="*/ 621 w 429209"/>
              <a:gd name="T13" fmla="*/ 399 h 839755"/>
              <a:gd name="T14" fmla="*/ 649 w 429209"/>
              <a:gd name="T15" fmla="*/ 628 h 839755"/>
              <a:gd name="T16" fmla="*/ 339 w 429209"/>
              <a:gd name="T17" fmla="*/ 970 h 839755"/>
              <a:gd name="T18" fmla="*/ 339 w 429209"/>
              <a:gd name="T19" fmla="*/ 1284 h 839755"/>
              <a:gd name="T20" fmla="*/ 169 w 429209"/>
              <a:gd name="T21" fmla="*/ 1198 h 839755"/>
              <a:gd name="T22" fmla="*/ 80 w 429209"/>
              <a:gd name="T23" fmla="*/ 1219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3" name="Freeform 295"/>
          <p:cNvSpPr>
            <a:spLocks/>
          </p:cNvSpPr>
          <p:nvPr/>
        </p:nvSpPr>
        <p:spPr bwMode="auto">
          <a:xfrm>
            <a:off x="5896745" y="3657625"/>
            <a:ext cx="438150" cy="417512"/>
          </a:xfrm>
          <a:custGeom>
            <a:avLst/>
            <a:gdLst>
              <a:gd name="T0" fmla="*/ 290980 w 10944"/>
              <a:gd name="T1" fmla="*/ 398324 h 10652"/>
              <a:gd name="T2" fmla="*/ 322773 w 10944"/>
              <a:gd name="T3" fmla="*/ 379365 h 10652"/>
              <a:gd name="T4" fmla="*/ 288578 w 10944"/>
              <a:gd name="T5" fmla="*/ 317672 h 10652"/>
              <a:gd name="T6" fmla="*/ 295144 w 10944"/>
              <a:gd name="T7" fmla="*/ 293778 h 10652"/>
              <a:gd name="T8" fmla="*/ 307477 w 10944"/>
              <a:gd name="T9" fmla="*/ 278736 h 10652"/>
              <a:gd name="T10" fmla="*/ 339310 w 10944"/>
              <a:gd name="T11" fmla="*/ 275720 h 10652"/>
              <a:gd name="T12" fmla="*/ 379111 w 10944"/>
              <a:gd name="T13" fmla="*/ 198907 h 10652"/>
              <a:gd name="T14" fmla="*/ 401094 w 10944"/>
              <a:gd name="T15" fmla="*/ 149474 h 10652"/>
              <a:gd name="T16" fmla="*/ 414628 w 10944"/>
              <a:gd name="T17" fmla="*/ 98984 h 10652"/>
              <a:gd name="T18" fmla="*/ 388921 w 10944"/>
              <a:gd name="T19" fmla="*/ 81279 h 10652"/>
              <a:gd name="T20" fmla="*/ 391964 w 10944"/>
              <a:gd name="T21" fmla="*/ 44223 h 10652"/>
              <a:gd name="T22" fmla="*/ 436330 w 10944"/>
              <a:gd name="T23" fmla="*/ 33177 h 10652"/>
              <a:gd name="T24" fmla="*/ 428122 w 10944"/>
              <a:gd name="T25" fmla="*/ 18293 h 10652"/>
              <a:gd name="T26" fmla="*/ 409783 w 10944"/>
              <a:gd name="T27" fmla="*/ 7011 h 10652"/>
              <a:gd name="T28" fmla="*/ 386238 w 10944"/>
              <a:gd name="T29" fmla="*/ 39 h 10652"/>
              <a:gd name="T30" fmla="*/ 336187 w 10944"/>
              <a:gd name="T31" fmla="*/ 9283 h 10652"/>
              <a:gd name="T32" fmla="*/ 311842 w 10944"/>
              <a:gd name="T33" fmla="*/ 10302 h 10652"/>
              <a:gd name="T34" fmla="*/ 283733 w 10944"/>
              <a:gd name="T35" fmla="*/ 22445 h 10652"/>
              <a:gd name="T36" fmla="*/ 277606 w 10944"/>
              <a:gd name="T37" fmla="*/ 63574 h 10652"/>
              <a:gd name="T38" fmla="*/ 277606 w 10944"/>
              <a:gd name="T39" fmla="*/ 81279 h 10652"/>
              <a:gd name="T40" fmla="*/ 268997 w 10944"/>
              <a:gd name="T41" fmla="*/ 90131 h 10652"/>
              <a:gd name="T42" fmla="*/ 259267 w 10944"/>
              <a:gd name="T43" fmla="*/ 120801 h 10652"/>
              <a:gd name="T44" fmla="*/ 209056 w 10944"/>
              <a:gd name="T45" fmla="*/ 143403 h 10652"/>
              <a:gd name="T46" fmla="*/ 183389 w 10944"/>
              <a:gd name="T47" fmla="*/ 161108 h 10652"/>
              <a:gd name="T48" fmla="*/ 157643 w 10944"/>
              <a:gd name="T49" fmla="*/ 196322 h 10652"/>
              <a:gd name="T50" fmla="*/ 106310 w 10944"/>
              <a:gd name="T51" fmla="*/ 205449 h 10652"/>
              <a:gd name="T52" fmla="*/ 56819 w 10944"/>
              <a:gd name="T53" fmla="*/ 245207 h 10652"/>
              <a:gd name="T54" fmla="*/ 6767 w 10944"/>
              <a:gd name="T55" fmla="*/ 242778 h 10652"/>
              <a:gd name="T56" fmla="*/ 28069 w 10944"/>
              <a:gd name="T57" fmla="*/ 274506 h 10652"/>
              <a:gd name="T58" fmla="*/ 53295 w 10944"/>
              <a:gd name="T59" fmla="*/ 286884 h 10652"/>
              <a:gd name="T60" fmla="*/ 53976 w 10944"/>
              <a:gd name="T61" fmla="*/ 299614 h 10652"/>
              <a:gd name="T62" fmla="*/ 54937 w 10944"/>
              <a:gd name="T63" fmla="*/ 311875 h 10652"/>
              <a:gd name="T64" fmla="*/ 40562 w 10944"/>
              <a:gd name="T65" fmla="*/ 318612 h 10652"/>
              <a:gd name="T66" fmla="*/ 12893 w 10944"/>
              <a:gd name="T67" fmla="*/ 341213 h 10652"/>
              <a:gd name="T68" fmla="*/ 18739 w 10944"/>
              <a:gd name="T69" fmla="*/ 359623 h 10652"/>
              <a:gd name="T70" fmla="*/ 245053 w 10944"/>
              <a:gd name="T71" fmla="*/ 417243 h 10652"/>
              <a:gd name="T72" fmla="*/ 255504 w 10944"/>
              <a:gd name="T73" fmla="*/ 411446 h 10652"/>
              <a:gd name="T74" fmla="*/ 290980 w 10944"/>
              <a:gd name="T75" fmla="*/ 398324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4" name="Freeform 296"/>
          <p:cNvSpPr>
            <a:spLocks/>
          </p:cNvSpPr>
          <p:nvPr/>
        </p:nvSpPr>
        <p:spPr bwMode="auto">
          <a:xfrm>
            <a:off x="6141220" y="3662387"/>
            <a:ext cx="730250" cy="890588"/>
          </a:xfrm>
          <a:custGeom>
            <a:avLst/>
            <a:gdLst/>
            <a:ahLst/>
            <a:cxnLst/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5" name="Freeform 297"/>
          <p:cNvSpPr>
            <a:spLocks/>
          </p:cNvSpPr>
          <p:nvPr/>
        </p:nvSpPr>
        <p:spPr bwMode="auto">
          <a:xfrm>
            <a:off x="5879283" y="3630637"/>
            <a:ext cx="354012" cy="274638"/>
          </a:xfrm>
          <a:custGeom>
            <a:avLst/>
            <a:gdLst>
              <a:gd name="T0" fmla="*/ 327261 w 10348"/>
              <a:gd name="T1" fmla="*/ 8222 h 11017"/>
              <a:gd name="T2" fmla="*/ 294275 w 10348"/>
              <a:gd name="T3" fmla="*/ 29389 h 11017"/>
              <a:gd name="T4" fmla="*/ 271988 w 10348"/>
              <a:gd name="T5" fmla="*/ 29389 h 11017"/>
              <a:gd name="T6" fmla="*/ 264536 w 10348"/>
              <a:gd name="T7" fmla="*/ 7347 h 11017"/>
              <a:gd name="T8" fmla="*/ 257119 w 10348"/>
              <a:gd name="T9" fmla="*/ 0 h 11017"/>
              <a:gd name="T10" fmla="*/ 234832 w 10348"/>
              <a:gd name="T11" fmla="*/ 22042 h 11017"/>
              <a:gd name="T12" fmla="*/ 219963 w 10348"/>
              <a:gd name="T13" fmla="*/ 36761 h 11017"/>
              <a:gd name="T14" fmla="*/ 191557 w 10348"/>
              <a:gd name="T15" fmla="*/ 28989 h 11017"/>
              <a:gd name="T16" fmla="*/ 175389 w 10348"/>
              <a:gd name="T17" fmla="*/ 29389 h 11017"/>
              <a:gd name="T18" fmla="*/ 153068 w 10348"/>
              <a:gd name="T19" fmla="*/ 29389 h 11017"/>
              <a:gd name="T20" fmla="*/ 123364 w 10348"/>
              <a:gd name="T21" fmla="*/ 22042 h 11017"/>
              <a:gd name="T22" fmla="*/ 115912 w 10348"/>
              <a:gd name="T23" fmla="*/ 58803 h 11017"/>
              <a:gd name="T24" fmla="*/ 78790 w 10348"/>
              <a:gd name="T25" fmla="*/ 73498 h 11017"/>
              <a:gd name="T26" fmla="*/ 63921 w 10348"/>
              <a:gd name="T27" fmla="*/ 88192 h 11017"/>
              <a:gd name="T28" fmla="*/ 41634 w 10348"/>
              <a:gd name="T29" fmla="*/ 80845 h 11017"/>
              <a:gd name="T30" fmla="*/ 19621 w 10348"/>
              <a:gd name="T31" fmla="*/ 71124 h 11017"/>
              <a:gd name="T32" fmla="*/ 12169 w 10348"/>
              <a:gd name="T33" fmla="*/ 117606 h 11017"/>
              <a:gd name="T34" fmla="*/ 11895 w 10348"/>
              <a:gd name="T35" fmla="*/ 146996 h 11017"/>
              <a:gd name="T36" fmla="*/ 0 w 10348"/>
              <a:gd name="T37" fmla="*/ 193278 h 11017"/>
              <a:gd name="T38" fmla="*/ 27346 w 10348"/>
              <a:gd name="T39" fmla="*/ 210347 h 11017"/>
              <a:gd name="T40" fmla="*/ 26765 w 10348"/>
              <a:gd name="T41" fmla="*/ 242560 h 11017"/>
              <a:gd name="T42" fmla="*/ 16134 w 10348"/>
              <a:gd name="T43" fmla="*/ 265427 h 11017"/>
              <a:gd name="T44" fmla="*/ 46659 w 10348"/>
              <a:gd name="T45" fmla="*/ 271949 h 11017"/>
              <a:gd name="T46" fmla="*/ 61802 w 10348"/>
              <a:gd name="T47" fmla="*/ 272224 h 11017"/>
              <a:gd name="T48" fmla="*/ 103367 w 10348"/>
              <a:gd name="T49" fmla="*/ 274398 h 11017"/>
              <a:gd name="T50" fmla="*/ 163460 w 10348"/>
              <a:gd name="T51" fmla="*/ 256430 h 11017"/>
              <a:gd name="T52" fmla="*/ 172655 w 10348"/>
              <a:gd name="T53" fmla="*/ 222942 h 11017"/>
              <a:gd name="T54" fmla="*/ 201539 w 10348"/>
              <a:gd name="T55" fmla="*/ 214795 h 11017"/>
              <a:gd name="T56" fmla="*/ 247719 w 10348"/>
              <a:gd name="T57" fmla="*/ 194378 h 11017"/>
              <a:gd name="T58" fmla="*/ 249428 w 10348"/>
              <a:gd name="T59" fmla="*/ 169037 h 11017"/>
              <a:gd name="T60" fmla="*/ 259341 w 10348"/>
              <a:gd name="T61" fmla="*/ 162515 h 11017"/>
              <a:gd name="T62" fmla="*/ 272398 w 10348"/>
              <a:gd name="T63" fmla="*/ 151894 h 11017"/>
              <a:gd name="T64" fmla="*/ 294617 w 10348"/>
              <a:gd name="T65" fmla="*/ 123329 h 11017"/>
              <a:gd name="T66" fmla="*/ 298855 w 10348"/>
              <a:gd name="T67" fmla="*/ 106161 h 11017"/>
              <a:gd name="T68" fmla="*/ 313554 w 10348"/>
              <a:gd name="T69" fmla="*/ 80045 h 11017"/>
              <a:gd name="T70" fmla="*/ 301693 w 10348"/>
              <a:gd name="T71" fmla="*/ 51456 h 11017"/>
              <a:gd name="T72" fmla="*/ 353718 w 10348"/>
              <a:gd name="T73" fmla="*/ 44109 h 11017"/>
              <a:gd name="T74" fmla="*/ 338849 w 10348"/>
              <a:gd name="T75" fmla="*/ 22042 h 11017"/>
              <a:gd name="T76" fmla="*/ 327261 w 10348"/>
              <a:gd name="T77" fmla="*/ 8222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6" name="Freeform 298"/>
          <p:cNvSpPr>
            <a:spLocks/>
          </p:cNvSpPr>
          <p:nvPr/>
        </p:nvSpPr>
        <p:spPr bwMode="auto">
          <a:xfrm>
            <a:off x="6674620" y="4040212"/>
            <a:ext cx="112713" cy="138113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0 h 78"/>
              <a:gd name="T10" fmla="*/ 2147483647 w 90"/>
              <a:gd name="T11" fmla="*/ 0 h 78"/>
              <a:gd name="T12" fmla="*/ 2147483647 w 90"/>
              <a:gd name="T13" fmla="*/ 2147483647 h 78"/>
              <a:gd name="T14" fmla="*/ 0 w 90"/>
              <a:gd name="T15" fmla="*/ 2147483647 h 78"/>
              <a:gd name="T16" fmla="*/ 2147483647 w 90"/>
              <a:gd name="T17" fmla="*/ 2147483647 h 78"/>
              <a:gd name="T18" fmla="*/ 2147483647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7" name="Freeform 331"/>
          <p:cNvSpPr>
            <a:spLocks/>
          </p:cNvSpPr>
          <p:nvPr/>
        </p:nvSpPr>
        <p:spPr bwMode="auto">
          <a:xfrm>
            <a:off x="6431733" y="3857650"/>
            <a:ext cx="214312" cy="120650"/>
          </a:xfrm>
          <a:custGeom>
            <a:avLst/>
            <a:gdLst>
              <a:gd name="T0" fmla="*/ 13780995 w 10000"/>
              <a:gd name="T1" fmla="*/ 2262059 h 11631"/>
              <a:gd name="T2" fmla="*/ 9857897 w 10000"/>
              <a:gd name="T3" fmla="*/ 1876450 h 11631"/>
              <a:gd name="T4" fmla="*/ 3736600 w 10000"/>
              <a:gd name="T5" fmla="*/ 488415 h 11631"/>
              <a:gd name="T6" fmla="*/ 1588606 w 10000"/>
              <a:gd name="T7" fmla="*/ 0 h 11631"/>
              <a:gd name="T8" fmla="*/ 0 w 10000"/>
              <a:gd name="T9" fmla="*/ 2015330 h 11631"/>
              <a:gd name="T10" fmla="*/ 6201990 w 10000"/>
              <a:gd name="T11" fmla="*/ 3895548 h 11631"/>
              <a:gd name="T12" fmla="*/ 10584065 w 10000"/>
              <a:gd name="T13" fmla="*/ 4304661 h 11631"/>
              <a:gd name="T14" fmla="*/ 14372668 w 10000"/>
              <a:gd name="T15" fmla="*/ 4880351 h 11631"/>
              <a:gd name="T16" fmla="*/ 15556057 w 10000"/>
              <a:gd name="T17" fmla="*/ 3654701 h 11631"/>
              <a:gd name="T18" fmla="*/ 17929985 w 10000"/>
              <a:gd name="T19" fmla="*/ 3410498 h 11631"/>
              <a:gd name="T20" fmla="*/ 15984590 w 10000"/>
              <a:gd name="T21" fmla="*/ 2836071 h 11631"/>
              <a:gd name="T22" fmla="*/ 14899813 w 10000"/>
              <a:gd name="T23" fmla="*/ 2778585 h 11631"/>
              <a:gd name="T24" fmla="*/ 13780995 w 10000"/>
              <a:gd name="T25" fmla="*/ 2262059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8" name="Freeform 447"/>
          <p:cNvSpPr>
            <a:spLocks/>
          </p:cNvSpPr>
          <p:nvPr/>
        </p:nvSpPr>
        <p:spPr bwMode="auto">
          <a:xfrm>
            <a:off x="6779395" y="3994175"/>
            <a:ext cx="269875" cy="488950"/>
          </a:xfrm>
          <a:custGeom>
            <a:avLst/>
            <a:gdLst>
              <a:gd name="T0" fmla="*/ 140102 w 12864"/>
              <a:gd name="T1" fmla="*/ 0 h 10000"/>
              <a:gd name="T2" fmla="*/ 109599 w 12864"/>
              <a:gd name="T3" fmla="*/ 30737 h 10000"/>
              <a:gd name="T4" fmla="*/ 94725 w 12864"/>
              <a:gd name="T5" fmla="*/ 38973 h 10000"/>
              <a:gd name="T6" fmla="*/ 90019 w 12864"/>
              <a:gd name="T7" fmla="*/ 29511 h 10000"/>
              <a:gd name="T8" fmla="*/ 38865 w 12864"/>
              <a:gd name="T9" fmla="*/ 74073 h 10000"/>
              <a:gd name="T10" fmla="*/ 7584 w 12864"/>
              <a:gd name="T11" fmla="*/ 132360 h 10000"/>
              <a:gd name="T12" fmla="*/ 0 w 12864"/>
              <a:gd name="T13" fmla="*/ 172902 h 10000"/>
              <a:gd name="T14" fmla="*/ 51806 w 12864"/>
              <a:gd name="T15" fmla="*/ 264769 h 10000"/>
              <a:gd name="T16" fmla="*/ 40167 w 12864"/>
              <a:gd name="T17" fmla="*/ 314527 h 10000"/>
              <a:gd name="T18" fmla="*/ 99809 w 12864"/>
              <a:gd name="T19" fmla="*/ 324135 h 10000"/>
              <a:gd name="T20" fmla="*/ 134031 w 12864"/>
              <a:gd name="T21" fmla="*/ 322469 h 10000"/>
              <a:gd name="T22" fmla="*/ 114977 w 12864"/>
              <a:gd name="T23" fmla="*/ 283888 h 10000"/>
              <a:gd name="T24" fmla="*/ 127561 w 12864"/>
              <a:gd name="T25" fmla="*/ 294379 h 10000"/>
              <a:gd name="T26" fmla="*/ 140397 w 12864"/>
              <a:gd name="T27" fmla="*/ 350657 h 10000"/>
              <a:gd name="T28" fmla="*/ 155207 w 12864"/>
              <a:gd name="T29" fmla="*/ 392914 h 10000"/>
              <a:gd name="T30" fmla="*/ 158736 w 12864"/>
              <a:gd name="T31" fmla="*/ 490223 h 10000"/>
              <a:gd name="T32" fmla="*/ 189219 w 12864"/>
              <a:gd name="T33" fmla="*/ 435514 h 10000"/>
              <a:gd name="T34" fmla="*/ 176005 w 12864"/>
              <a:gd name="T35" fmla="*/ 339970 h 10000"/>
              <a:gd name="T36" fmla="*/ 154472 w 12864"/>
              <a:gd name="T37" fmla="*/ 312811 h 10000"/>
              <a:gd name="T38" fmla="*/ 165228 w 12864"/>
              <a:gd name="T39" fmla="*/ 291094 h 10000"/>
              <a:gd name="T40" fmla="*/ 163421 w 12864"/>
              <a:gd name="T41" fmla="*/ 273054 h 10000"/>
              <a:gd name="T42" fmla="*/ 134724 w 12864"/>
              <a:gd name="T43" fmla="*/ 235062 h 10000"/>
              <a:gd name="T44" fmla="*/ 149073 w 12864"/>
              <a:gd name="T45" fmla="*/ 206139 h 10000"/>
              <a:gd name="T46" fmla="*/ 166299 w 12864"/>
              <a:gd name="T47" fmla="*/ 205698 h 10000"/>
              <a:gd name="T48" fmla="*/ 203463 w 12864"/>
              <a:gd name="T49" fmla="*/ 187314 h 10000"/>
              <a:gd name="T50" fmla="*/ 216950 w 12864"/>
              <a:gd name="T51" fmla="*/ 171578 h 10000"/>
              <a:gd name="T52" fmla="*/ 233504 w 12864"/>
              <a:gd name="T53" fmla="*/ 147165 h 10000"/>
              <a:gd name="T54" fmla="*/ 270247 w 12864"/>
              <a:gd name="T55" fmla="*/ 142704 h 10000"/>
              <a:gd name="T56" fmla="*/ 257642 w 12864"/>
              <a:gd name="T57" fmla="*/ 100594 h 10000"/>
              <a:gd name="T58" fmla="*/ 232180 w 12864"/>
              <a:gd name="T59" fmla="*/ 84662 h 10000"/>
              <a:gd name="T60" fmla="*/ 199765 w 12864"/>
              <a:gd name="T61" fmla="*/ 79661 h 10000"/>
              <a:gd name="T62" fmla="*/ 163400 w 12864"/>
              <a:gd name="T63" fmla="*/ 83877 h 10000"/>
              <a:gd name="T64" fmla="*/ 156089 w 12864"/>
              <a:gd name="T65" fmla="*/ 86426 h 10000"/>
              <a:gd name="T66" fmla="*/ 149073 w 12864"/>
              <a:gd name="T67" fmla="*/ 75985 h 10000"/>
              <a:gd name="T68" fmla="*/ 165228 w 12864"/>
              <a:gd name="T69" fmla="*/ 61474 h 10000"/>
              <a:gd name="T70" fmla="*/ 165228 w 12864"/>
              <a:gd name="T71" fmla="*/ 23531 h 10000"/>
              <a:gd name="T72" fmla="*/ 140102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rgbClr val="0064AF"/>
          </a:solidFill>
          <a:ln w="9525" cap="flat" cmpd="sng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9" name="Freeform 241"/>
          <p:cNvSpPr>
            <a:spLocks/>
          </p:cNvSpPr>
          <p:nvPr/>
        </p:nvSpPr>
        <p:spPr bwMode="auto">
          <a:xfrm>
            <a:off x="6666683" y="3927500"/>
            <a:ext cx="88900" cy="49212"/>
          </a:xfrm>
          <a:custGeom>
            <a:avLst/>
            <a:gdLst>
              <a:gd name="T0" fmla="*/ 0 w 348468"/>
              <a:gd name="T1" fmla="*/ 34950 h 191264"/>
              <a:gd name="T2" fmla="*/ 26039 w 348468"/>
              <a:gd name="T3" fmla="*/ 49064 h 191264"/>
              <a:gd name="T4" fmla="*/ 41396 w 348468"/>
              <a:gd name="T5" fmla="*/ 41671 h 191264"/>
              <a:gd name="T6" fmla="*/ 55417 w 348468"/>
              <a:gd name="T7" fmla="*/ 48392 h 191264"/>
              <a:gd name="T8" fmla="*/ 82792 w 348468"/>
              <a:gd name="T9" fmla="*/ 43015 h 191264"/>
              <a:gd name="T10" fmla="*/ 88801 w 348468"/>
              <a:gd name="T11" fmla="*/ 26884 h 191264"/>
              <a:gd name="T12" fmla="*/ 64764 w 348468"/>
              <a:gd name="T13" fmla="*/ 1344 h 191264"/>
              <a:gd name="T14" fmla="*/ 42731 w 348468"/>
              <a:gd name="T15" fmla="*/ 5377 h 191264"/>
              <a:gd name="T16" fmla="*/ 29378 w 348468"/>
              <a:gd name="T17" fmla="*/ 0 h 191264"/>
              <a:gd name="T18" fmla="*/ 7345 w 348468"/>
              <a:gd name="T19" fmla="*/ 18819 h 191264"/>
              <a:gd name="T20" fmla="*/ 0 w 348468"/>
              <a:gd name="T21" fmla="*/ 3495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0" name="Freeform 448"/>
          <p:cNvSpPr>
            <a:spLocks/>
          </p:cNvSpPr>
          <p:nvPr/>
        </p:nvSpPr>
        <p:spPr bwMode="auto">
          <a:xfrm>
            <a:off x="7006408" y="4570437"/>
            <a:ext cx="128587" cy="147638"/>
          </a:xfrm>
          <a:custGeom>
            <a:avLst/>
            <a:gdLst>
              <a:gd name="T0" fmla="*/ 0 w 675"/>
              <a:gd name="T1" fmla="*/ 2147483647 h 773"/>
              <a:gd name="T2" fmla="*/ 2147483647 w 675"/>
              <a:gd name="T3" fmla="*/ 2147483647 h 773"/>
              <a:gd name="T4" fmla="*/ 2147483647 w 675"/>
              <a:gd name="T5" fmla="*/ 2147483647 h 773"/>
              <a:gd name="T6" fmla="*/ 2147483647 w 675"/>
              <a:gd name="T7" fmla="*/ 2147483647 h 773"/>
              <a:gd name="T8" fmla="*/ 2147483647 w 675"/>
              <a:gd name="T9" fmla="*/ 2147483647 h 773"/>
              <a:gd name="T10" fmla="*/ 2147483647 w 675"/>
              <a:gd name="T11" fmla="*/ 2147483647 h 773"/>
              <a:gd name="T12" fmla="*/ 2147483647 w 675"/>
              <a:gd name="T13" fmla="*/ 2147483647 h 773"/>
              <a:gd name="T14" fmla="*/ 2147483647 w 675"/>
              <a:gd name="T15" fmla="*/ 2147483647 h 773"/>
              <a:gd name="T16" fmla="*/ 2147483647 w 675"/>
              <a:gd name="T17" fmla="*/ 2147483647 h 773"/>
              <a:gd name="T18" fmla="*/ 2147483647 w 675"/>
              <a:gd name="T19" fmla="*/ 2147483647 h 773"/>
              <a:gd name="T20" fmla="*/ 2147483647 w 675"/>
              <a:gd name="T21" fmla="*/ 2147483647 h 773"/>
              <a:gd name="T22" fmla="*/ 2147483647 w 675"/>
              <a:gd name="T23" fmla="*/ 2147483647 h 773"/>
              <a:gd name="T24" fmla="*/ 2147483647 w 675"/>
              <a:gd name="T25" fmla="*/ 2147483647 h 773"/>
              <a:gd name="T26" fmla="*/ 2147483647 w 675"/>
              <a:gd name="T27" fmla="*/ 0 h 773"/>
              <a:gd name="T28" fmla="*/ 0 w 675"/>
              <a:gd name="T29" fmla="*/ 2147483647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1" name="Freeform 330"/>
          <p:cNvSpPr>
            <a:spLocks/>
          </p:cNvSpPr>
          <p:nvPr/>
        </p:nvSpPr>
        <p:spPr bwMode="auto">
          <a:xfrm>
            <a:off x="7041333" y="4113237"/>
            <a:ext cx="200025" cy="392113"/>
          </a:xfrm>
          <a:custGeom>
            <a:avLst/>
            <a:gdLst>
              <a:gd name="T0" fmla="*/ 2147483647 w 138"/>
              <a:gd name="T1" fmla="*/ 0 h 271"/>
              <a:gd name="T2" fmla="*/ 2147483647 w 138"/>
              <a:gd name="T3" fmla="*/ 0 h 271"/>
              <a:gd name="T4" fmla="*/ 0 w 138"/>
              <a:gd name="T5" fmla="*/ 2147483647 h 271"/>
              <a:gd name="T6" fmla="*/ 2147483647 w 138"/>
              <a:gd name="T7" fmla="*/ 2147483647 h 271"/>
              <a:gd name="T8" fmla="*/ 2147483647 w 138"/>
              <a:gd name="T9" fmla="*/ 2147483647 h 271"/>
              <a:gd name="T10" fmla="*/ 2147483647 w 138"/>
              <a:gd name="T11" fmla="*/ 2147483647 h 271"/>
              <a:gd name="T12" fmla="*/ 2147483647 w 138"/>
              <a:gd name="T13" fmla="*/ 2147483647 h 271"/>
              <a:gd name="T14" fmla="*/ 2147483647 w 138"/>
              <a:gd name="T15" fmla="*/ 2147483647 h 271"/>
              <a:gd name="T16" fmla="*/ 2147483647 w 138"/>
              <a:gd name="T17" fmla="*/ 2147483647 h 271"/>
              <a:gd name="T18" fmla="*/ 2147483647 w 138"/>
              <a:gd name="T19" fmla="*/ 2147483647 h 271"/>
              <a:gd name="T20" fmla="*/ 2147483647 w 138"/>
              <a:gd name="T21" fmla="*/ 2147483647 h 271"/>
              <a:gd name="T22" fmla="*/ 2147483647 w 138"/>
              <a:gd name="T23" fmla="*/ 2147483647 h 271"/>
              <a:gd name="T24" fmla="*/ 2147483647 w 138"/>
              <a:gd name="T25" fmla="*/ 2147483647 h 271"/>
              <a:gd name="T26" fmla="*/ 2147483647 w 138"/>
              <a:gd name="T27" fmla="*/ 2147483647 h 271"/>
              <a:gd name="T28" fmla="*/ 2147483647 w 138"/>
              <a:gd name="T29" fmla="*/ 2147483647 h 271"/>
              <a:gd name="T30" fmla="*/ 2147483647 w 138"/>
              <a:gd name="T31" fmla="*/ 2147483647 h 271"/>
              <a:gd name="T32" fmla="*/ 2147483647 w 138"/>
              <a:gd name="T33" fmla="*/ 2147483647 h 271"/>
              <a:gd name="T34" fmla="*/ 2147483647 w 138"/>
              <a:gd name="T35" fmla="*/ 2147483647 h 271"/>
              <a:gd name="T36" fmla="*/ 2147483647 w 138"/>
              <a:gd name="T37" fmla="*/ 2147483647 h 271"/>
              <a:gd name="T38" fmla="*/ 2147483647 w 138"/>
              <a:gd name="T39" fmla="*/ 2147483647 h 271"/>
              <a:gd name="T40" fmla="*/ 2147483647 w 138"/>
              <a:gd name="T41" fmla="*/ 2147483647 h 271"/>
              <a:gd name="T42" fmla="*/ 2147483647 w 138"/>
              <a:gd name="T43" fmla="*/ 2147483647 h 271"/>
              <a:gd name="T44" fmla="*/ 2147483647 w 138"/>
              <a:gd name="T45" fmla="*/ 2147483647 h 271"/>
              <a:gd name="T46" fmla="*/ 2147483647 w 138"/>
              <a:gd name="T47" fmla="*/ 2147483647 h 271"/>
              <a:gd name="T48" fmla="*/ 2147483647 w 138"/>
              <a:gd name="T49" fmla="*/ 2147483647 h 271"/>
              <a:gd name="T50" fmla="*/ 2147483647 w 138"/>
              <a:gd name="T51" fmla="*/ 2147483647 h 271"/>
              <a:gd name="T52" fmla="*/ 2147483647 w 138"/>
              <a:gd name="T53" fmla="*/ 2147483647 h 271"/>
              <a:gd name="T54" fmla="*/ 2147483647 w 138"/>
              <a:gd name="T55" fmla="*/ 2147483647 h 271"/>
              <a:gd name="T56" fmla="*/ 2147483647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2" name="Freeform 446"/>
          <p:cNvSpPr>
            <a:spLocks/>
          </p:cNvSpPr>
          <p:nvPr/>
        </p:nvSpPr>
        <p:spPr bwMode="auto">
          <a:xfrm>
            <a:off x="6912745" y="4178325"/>
            <a:ext cx="222250" cy="400050"/>
          </a:xfrm>
          <a:custGeom>
            <a:avLst/>
            <a:gdLst>
              <a:gd name="T0" fmla="*/ 2147483647 w 107"/>
              <a:gd name="T1" fmla="*/ 2147483647 h 190"/>
              <a:gd name="T2" fmla="*/ 0 w 107"/>
              <a:gd name="T3" fmla="*/ 2147483647 h 190"/>
              <a:gd name="T4" fmla="*/ 2147483647 w 107"/>
              <a:gd name="T5" fmla="*/ 2147483647 h 190"/>
              <a:gd name="T6" fmla="*/ 2147483647 w 107"/>
              <a:gd name="T7" fmla="*/ 2147483647 h 190"/>
              <a:gd name="T8" fmla="*/ 2147483647 w 107"/>
              <a:gd name="T9" fmla="*/ 2147483647 h 190"/>
              <a:gd name="T10" fmla="*/ 2147483647 w 107"/>
              <a:gd name="T11" fmla="*/ 2147483647 h 190"/>
              <a:gd name="T12" fmla="*/ 2147483647 w 107"/>
              <a:gd name="T13" fmla="*/ 2147483647 h 190"/>
              <a:gd name="T14" fmla="*/ 2147483647 w 107"/>
              <a:gd name="T15" fmla="*/ 2147483647 h 190"/>
              <a:gd name="T16" fmla="*/ 2147483647 w 107"/>
              <a:gd name="T17" fmla="*/ 2147483647 h 190"/>
              <a:gd name="T18" fmla="*/ 2147483647 w 107"/>
              <a:gd name="T19" fmla="*/ 2147483647 h 190"/>
              <a:gd name="T20" fmla="*/ 2147483647 w 107"/>
              <a:gd name="T21" fmla="*/ 2147483647 h 190"/>
              <a:gd name="T22" fmla="*/ 2147483647 w 107"/>
              <a:gd name="T23" fmla="*/ 2147483647 h 190"/>
              <a:gd name="T24" fmla="*/ 2147483647 w 107"/>
              <a:gd name="T25" fmla="*/ 2147483647 h 190"/>
              <a:gd name="T26" fmla="*/ 2147483647 w 107"/>
              <a:gd name="T27" fmla="*/ 2147483647 h 190"/>
              <a:gd name="T28" fmla="*/ 2147483647 w 107"/>
              <a:gd name="T29" fmla="*/ 2147483647 h 190"/>
              <a:gd name="T30" fmla="*/ 2147483647 w 107"/>
              <a:gd name="T31" fmla="*/ 2147483647 h 190"/>
              <a:gd name="T32" fmla="*/ 2147483647 w 107"/>
              <a:gd name="T33" fmla="*/ 2147483647 h 190"/>
              <a:gd name="T34" fmla="*/ 2147483647 w 107"/>
              <a:gd name="T35" fmla="*/ 2147483647 h 190"/>
              <a:gd name="T36" fmla="*/ 2147483647 w 107"/>
              <a:gd name="T37" fmla="*/ 2147483647 h 190"/>
              <a:gd name="T38" fmla="*/ 2147483647 w 107"/>
              <a:gd name="T39" fmla="*/ 2147483647 h 190"/>
              <a:gd name="T40" fmla="*/ 2147483647 w 107"/>
              <a:gd name="T41" fmla="*/ 2147483647 h 190"/>
              <a:gd name="T42" fmla="*/ 2147483647 w 107"/>
              <a:gd name="T43" fmla="*/ 2147483647 h 190"/>
              <a:gd name="T44" fmla="*/ 2147483647 w 107"/>
              <a:gd name="T45" fmla="*/ 2147483647 h 190"/>
              <a:gd name="T46" fmla="*/ 2147483647 w 107"/>
              <a:gd name="T47" fmla="*/ 2147483647 h 190"/>
              <a:gd name="T48" fmla="*/ 2147483647 w 107"/>
              <a:gd name="T49" fmla="*/ 2147483647 h 190"/>
              <a:gd name="T50" fmla="*/ 2147483647 w 107"/>
              <a:gd name="T51" fmla="*/ 2147483647 h 190"/>
              <a:gd name="T52" fmla="*/ 2147483647 w 107"/>
              <a:gd name="T53" fmla="*/ 2147483647 h 190"/>
              <a:gd name="T54" fmla="*/ 2147483647 w 107"/>
              <a:gd name="T55" fmla="*/ 2147483647 h 190"/>
              <a:gd name="T56" fmla="*/ 2147483647 w 107"/>
              <a:gd name="T57" fmla="*/ 2147483647 h 190"/>
              <a:gd name="T58" fmla="*/ 2147483647 w 107"/>
              <a:gd name="T59" fmla="*/ 0 h 190"/>
              <a:gd name="T60" fmla="*/ 2147483647 w 107"/>
              <a:gd name="T61" fmla="*/ 2147483647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rgbClr val="0064AF"/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3" name="Freeform 329"/>
          <p:cNvSpPr>
            <a:spLocks/>
          </p:cNvSpPr>
          <p:nvPr/>
        </p:nvSpPr>
        <p:spPr bwMode="auto">
          <a:xfrm>
            <a:off x="6979420" y="4138637"/>
            <a:ext cx="211138" cy="230188"/>
          </a:xfrm>
          <a:custGeom>
            <a:avLst/>
            <a:gdLst>
              <a:gd name="T0" fmla="*/ 3492879 w 10000"/>
              <a:gd name="T1" fmla="*/ 4713787 h 10000"/>
              <a:gd name="T2" fmla="*/ 4027778 w 10000"/>
              <a:gd name="T3" fmla="*/ 4795308 h 10000"/>
              <a:gd name="T4" fmla="*/ 4027778 w 10000"/>
              <a:gd name="T5" fmla="*/ 3811312 h 10000"/>
              <a:gd name="T6" fmla="*/ 3502561 w 10000"/>
              <a:gd name="T7" fmla="*/ 3238759 h 10000"/>
              <a:gd name="T8" fmla="*/ 2802125 w 10000"/>
              <a:gd name="T9" fmla="*/ 2286884 h 10000"/>
              <a:gd name="T10" fmla="*/ 2276508 w 10000"/>
              <a:gd name="T11" fmla="*/ 1522981 h 10000"/>
              <a:gd name="T12" fmla="*/ 2451706 w 10000"/>
              <a:gd name="T13" fmla="*/ 1143201 h 10000"/>
              <a:gd name="T14" fmla="*/ 2276508 w 10000"/>
              <a:gd name="T15" fmla="*/ 762455 h 10000"/>
              <a:gd name="T16" fmla="*/ 1751270 w 10000"/>
              <a:gd name="T17" fmla="*/ 571129 h 10000"/>
              <a:gd name="T18" fmla="*/ 1400852 w 10000"/>
              <a:gd name="T19" fmla="*/ 0 h 10000"/>
              <a:gd name="T20" fmla="*/ 1225653 w 10000"/>
              <a:gd name="T21" fmla="*/ 0 h 10000"/>
              <a:gd name="T22" fmla="*/ 350418 w 10000"/>
              <a:gd name="T23" fmla="*/ 189902 h 10000"/>
              <a:gd name="T24" fmla="*/ 0 w 10000"/>
              <a:gd name="T25" fmla="*/ 762455 h 10000"/>
              <a:gd name="T26" fmla="*/ 175199 w 10000"/>
              <a:gd name="T27" fmla="*/ 1143201 h 10000"/>
              <a:gd name="T28" fmla="*/ 350418 w 10000"/>
              <a:gd name="T29" fmla="*/ 2286884 h 10000"/>
              <a:gd name="T30" fmla="*/ 1576071 w 10000"/>
              <a:gd name="T31" fmla="*/ 2286884 h 10000"/>
              <a:gd name="T32" fmla="*/ 2101288 w 10000"/>
              <a:gd name="T33" fmla="*/ 2476786 h 10000"/>
              <a:gd name="T34" fmla="*/ 2976923 w 10000"/>
              <a:gd name="T35" fmla="*/ 4001214 h 10000"/>
              <a:gd name="T36" fmla="*/ 2802125 w 10000"/>
              <a:gd name="T37" fmla="*/ 4604465 h 10000"/>
              <a:gd name="T38" fmla="*/ 3492879 w 10000"/>
              <a:gd name="T39" fmla="*/ 4713787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4" name="Freeform 329"/>
          <p:cNvSpPr>
            <a:spLocks/>
          </p:cNvSpPr>
          <p:nvPr/>
        </p:nvSpPr>
        <p:spPr bwMode="auto">
          <a:xfrm>
            <a:off x="7042920" y="4352950"/>
            <a:ext cx="147638" cy="117475"/>
          </a:xfrm>
          <a:custGeom>
            <a:avLst/>
            <a:gdLst>
              <a:gd name="T0" fmla="*/ 1600556 w 10000"/>
              <a:gd name="T1" fmla="*/ 81975 h 6448"/>
              <a:gd name="T2" fmla="*/ 1445592 w 10000"/>
              <a:gd name="T3" fmla="*/ 45416 h 6448"/>
              <a:gd name="T4" fmla="*/ 1103517 w 10000"/>
              <a:gd name="T5" fmla="*/ 0 h 6448"/>
              <a:gd name="T6" fmla="*/ 367770 w 10000"/>
              <a:gd name="T7" fmla="*/ 151157 h 6448"/>
              <a:gd name="T8" fmla="*/ 0 w 10000"/>
              <a:gd name="T9" fmla="*/ 453763 h 6448"/>
              <a:gd name="T10" fmla="*/ 0 w 10000"/>
              <a:gd name="T11" fmla="*/ 1058391 h 6448"/>
              <a:gd name="T12" fmla="*/ 612960 w 10000"/>
              <a:gd name="T13" fmla="*/ 1813557 h 6448"/>
              <a:gd name="T14" fmla="*/ 858135 w 10000"/>
              <a:gd name="T15" fmla="*/ 1965024 h 6448"/>
              <a:gd name="T16" fmla="*/ 1103517 w 10000"/>
              <a:gd name="T17" fmla="*/ 1813557 h 6448"/>
              <a:gd name="T18" fmla="*/ 1225714 w 10000"/>
              <a:gd name="T19" fmla="*/ 1511261 h 6448"/>
              <a:gd name="T20" fmla="*/ 1593882 w 10000"/>
              <a:gd name="T21" fmla="*/ 1361016 h 6448"/>
              <a:gd name="T22" fmla="*/ 1961460 w 10000"/>
              <a:gd name="T23" fmla="*/ 1058391 h 6448"/>
              <a:gd name="T24" fmla="*/ 1961460 w 10000"/>
              <a:gd name="T25" fmla="*/ 151157 h 6448"/>
              <a:gd name="T26" fmla="*/ 1600556 w 10000"/>
              <a:gd name="T27" fmla="*/ 81975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 w="9525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5" name="TextBox 424"/>
          <p:cNvSpPr txBox="1">
            <a:spLocks noChangeArrowheads="1"/>
          </p:cNvSpPr>
          <p:nvPr/>
        </p:nvSpPr>
        <p:spPr bwMode="auto">
          <a:xfrm>
            <a:off x="3195590" y="2957983"/>
            <a:ext cx="1298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u="sng" dirty="0" err="1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Srbi</a:t>
            </a:r>
            <a:r>
              <a:rPr lang="hr-HR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j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a 4,41%</a:t>
            </a:r>
            <a:endParaRPr lang="en-GB" sz="1000" u="sng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426" name="TextBox 425"/>
          <p:cNvSpPr txBox="1">
            <a:spLocks noChangeArrowheads="1"/>
          </p:cNvSpPr>
          <p:nvPr/>
        </p:nvSpPr>
        <p:spPr bwMode="auto">
          <a:xfrm>
            <a:off x="3082108" y="3719190"/>
            <a:ext cx="1298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u="sng" dirty="0" err="1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Albani</a:t>
            </a:r>
            <a:r>
              <a:rPr lang="hr-HR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j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a </a:t>
            </a:r>
            <a:r>
              <a:rPr lang="en-GB" sz="1000" i="1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2,50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%</a:t>
            </a:r>
            <a:endParaRPr lang="en-GB" sz="1000" u="sng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427" name="TextBox 426"/>
          <p:cNvSpPr txBox="1">
            <a:spLocks noChangeArrowheads="1"/>
          </p:cNvSpPr>
          <p:nvPr/>
        </p:nvSpPr>
        <p:spPr bwMode="auto">
          <a:xfrm>
            <a:off x="3704408" y="1926108"/>
            <a:ext cx="1298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Pol</a:t>
            </a:r>
            <a:r>
              <a:rPr lang="hr-HR" sz="1000" u="sng" dirty="0" err="1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jska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 </a:t>
            </a:r>
            <a:r>
              <a:rPr lang="en-GB" sz="1000" i="1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13,00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%</a:t>
            </a:r>
            <a:endParaRPr lang="en-GB" sz="1000" u="sng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428" name="TextBox 427"/>
          <p:cNvSpPr txBox="1">
            <a:spLocks noChangeArrowheads="1"/>
          </p:cNvSpPr>
          <p:nvPr/>
        </p:nvSpPr>
        <p:spPr bwMode="auto">
          <a:xfrm>
            <a:off x="3412308" y="2224559"/>
            <a:ext cx="1298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Mađarska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 4,21%</a:t>
            </a:r>
            <a:endParaRPr lang="en-GB" sz="1000" u="sng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429" name="TextBox 428"/>
          <p:cNvSpPr txBox="1">
            <a:spLocks noChangeArrowheads="1"/>
          </p:cNvSpPr>
          <p:nvPr/>
        </p:nvSpPr>
        <p:spPr bwMode="auto">
          <a:xfrm>
            <a:off x="3195590" y="2660150"/>
            <a:ext cx="1298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u="sng" dirty="0" err="1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Sloveni</a:t>
            </a:r>
            <a:r>
              <a:rPr lang="hr-HR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j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a 3,29%</a:t>
            </a:r>
            <a:endParaRPr lang="en-GB" sz="1000" u="sng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cxnSp>
        <p:nvCxnSpPr>
          <p:cNvPr id="430" name="Straight Connector 429"/>
          <p:cNvCxnSpPr>
            <a:cxnSpLocks noChangeShapeType="1"/>
          </p:cNvCxnSpPr>
          <p:nvPr/>
        </p:nvCxnSpPr>
        <p:spPr bwMode="auto">
          <a:xfrm>
            <a:off x="4582295" y="2112987"/>
            <a:ext cx="273050" cy="1095821"/>
          </a:xfrm>
          <a:prstGeom prst="line">
            <a:avLst/>
          </a:prstGeom>
          <a:noFill/>
          <a:ln w="12700" algn="ctr">
            <a:solidFill>
              <a:srgbClr val="1E28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1" name="Straight Connector 430"/>
          <p:cNvCxnSpPr>
            <a:cxnSpLocks noChangeShapeType="1"/>
          </p:cNvCxnSpPr>
          <p:nvPr/>
        </p:nvCxnSpPr>
        <p:spPr bwMode="auto">
          <a:xfrm>
            <a:off x="4375919" y="2405533"/>
            <a:ext cx="496678" cy="950913"/>
          </a:xfrm>
          <a:prstGeom prst="line">
            <a:avLst/>
          </a:prstGeom>
          <a:noFill/>
          <a:ln w="12700" algn="ctr">
            <a:solidFill>
              <a:srgbClr val="1E28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2" name="Straight Connector 431"/>
          <p:cNvCxnSpPr>
            <a:cxnSpLocks noChangeShapeType="1"/>
          </p:cNvCxnSpPr>
          <p:nvPr/>
        </p:nvCxnSpPr>
        <p:spPr bwMode="auto">
          <a:xfrm>
            <a:off x="3941739" y="3141339"/>
            <a:ext cx="1007269" cy="330994"/>
          </a:xfrm>
          <a:prstGeom prst="line">
            <a:avLst/>
          </a:prstGeom>
          <a:noFill/>
          <a:ln w="12700" algn="ctr">
            <a:solidFill>
              <a:srgbClr val="1E28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3" name="Straight Connector 432"/>
          <p:cNvCxnSpPr>
            <a:cxnSpLocks noChangeShapeType="1"/>
          </p:cNvCxnSpPr>
          <p:nvPr/>
        </p:nvCxnSpPr>
        <p:spPr bwMode="auto">
          <a:xfrm flipV="1">
            <a:off x="3967933" y="3542184"/>
            <a:ext cx="950912" cy="361155"/>
          </a:xfrm>
          <a:prstGeom prst="line">
            <a:avLst/>
          </a:prstGeom>
          <a:noFill/>
          <a:ln w="12700" algn="ctr">
            <a:solidFill>
              <a:srgbClr val="1E28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4" name="TextBox 433"/>
          <p:cNvSpPr txBox="1">
            <a:spLocks noChangeArrowheads="1"/>
          </p:cNvSpPr>
          <p:nvPr/>
        </p:nvSpPr>
        <p:spPr bwMode="auto">
          <a:xfrm>
            <a:off x="3895388" y="5854455"/>
            <a:ext cx="2832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400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Glavna tržišta </a:t>
            </a:r>
            <a:r>
              <a:rPr lang="en-GB" sz="1400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2009 </a:t>
            </a:r>
            <a:r>
              <a:rPr lang="hr-HR" sz="1400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-</a:t>
            </a:r>
            <a:r>
              <a:rPr lang="en-GB" sz="1400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 2014</a:t>
            </a:r>
            <a:endParaRPr lang="en-GB" sz="1400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435" name="TextBox 434"/>
          <p:cNvSpPr txBox="1">
            <a:spLocks noChangeArrowheads="1"/>
          </p:cNvSpPr>
          <p:nvPr/>
        </p:nvSpPr>
        <p:spPr bwMode="auto">
          <a:xfrm>
            <a:off x="-540568" y="4278783"/>
            <a:ext cx="2832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sz="14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Ostatak svijeta</a:t>
            </a:r>
            <a:endParaRPr lang="en-GB" sz="1400" u="sng" dirty="0" smtClean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  <a:p>
            <a:pPr algn="ctr" eaLnBrk="1" hangingPunct="1"/>
            <a:r>
              <a:rPr lang="en-GB" sz="1400" i="1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33,89%</a:t>
            </a:r>
            <a:endParaRPr lang="en-GB" sz="1400" i="1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sp>
        <p:nvSpPr>
          <p:cNvPr id="436" name="TextBox 435"/>
          <p:cNvSpPr txBox="1">
            <a:spLocks noChangeArrowheads="1"/>
          </p:cNvSpPr>
          <p:nvPr/>
        </p:nvSpPr>
        <p:spPr bwMode="auto">
          <a:xfrm>
            <a:off x="6537301" y="4897907"/>
            <a:ext cx="1298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Indi</a:t>
            </a:r>
            <a:r>
              <a:rPr lang="hr-HR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j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a 2</a:t>
            </a:r>
            <a:r>
              <a:rPr lang="en-GB" sz="1000" i="1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,16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%</a:t>
            </a:r>
            <a:endParaRPr lang="en-GB" sz="1000" u="sng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cxnSp>
        <p:nvCxnSpPr>
          <p:cNvPr id="437" name="Straight Connector 436"/>
          <p:cNvCxnSpPr>
            <a:cxnSpLocks noChangeShapeType="1"/>
          </p:cNvCxnSpPr>
          <p:nvPr/>
        </p:nvCxnSpPr>
        <p:spPr bwMode="auto">
          <a:xfrm flipH="1" flipV="1">
            <a:off x="6334897" y="4077175"/>
            <a:ext cx="295273" cy="1004883"/>
          </a:xfrm>
          <a:prstGeom prst="line">
            <a:avLst/>
          </a:prstGeom>
          <a:noFill/>
          <a:ln w="12700" algn="ctr">
            <a:solidFill>
              <a:srgbClr val="1E28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8" name="TextBox 437"/>
          <p:cNvSpPr txBox="1">
            <a:spLocks noChangeArrowheads="1"/>
          </p:cNvSpPr>
          <p:nvPr/>
        </p:nvSpPr>
        <p:spPr bwMode="auto">
          <a:xfrm>
            <a:off x="4785593" y="1813198"/>
            <a:ext cx="1298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u="sng" dirty="0" err="1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Estoni</a:t>
            </a:r>
            <a:r>
              <a:rPr lang="hr-HR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j</a:t>
            </a:r>
            <a:r>
              <a:rPr lang="en-GB" sz="1000" u="sng" dirty="0" smtClean="0">
                <a:solidFill>
                  <a:srgbClr val="1E2864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a 2,08%</a:t>
            </a:r>
            <a:endParaRPr lang="en-GB" sz="1000" u="sng" dirty="0">
              <a:solidFill>
                <a:srgbClr val="1E2864"/>
              </a:solidFill>
              <a:latin typeface="Calibri" pitchFamily="34" charset="0"/>
              <a:ea typeface="ＭＳ Ｐゴシック" pitchFamily="1" charset="-128"/>
              <a:cs typeface="Calibri" pitchFamily="34" charset="0"/>
            </a:endParaRPr>
          </a:p>
        </p:txBody>
      </p:sp>
      <p:cxnSp>
        <p:nvCxnSpPr>
          <p:cNvPr id="439" name="Straight Connector 438"/>
          <p:cNvCxnSpPr>
            <a:cxnSpLocks noChangeShapeType="1"/>
          </p:cNvCxnSpPr>
          <p:nvPr/>
        </p:nvCxnSpPr>
        <p:spPr bwMode="auto">
          <a:xfrm>
            <a:off x="4883150" y="1990725"/>
            <a:ext cx="140471" cy="887883"/>
          </a:xfrm>
          <a:prstGeom prst="line">
            <a:avLst/>
          </a:prstGeom>
          <a:noFill/>
          <a:ln w="12700" algn="ctr">
            <a:solidFill>
              <a:srgbClr val="1E28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0" name="TextBox 439"/>
          <p:cNvSpPr txBox="1">
            <a:spLocks noChangeArrowheads="1"/>
          </p:cNvSpPr>
          <p:nvPr/>
        </p:nvSpPr>
        <p:spPr bwMode="auto">
          <a:xfrm>
            <a:off x="7179049" y="5199003"/>
            <a:ext cx="12985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r-HR"/>
            </a:defPPr>
            <a:lvl1pPr eaLnBrk="1" hangingPunct="1">
              <a:defRPr sz="1000" u="sng"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b="1" dirty="0" err="1" smtClean="0">
                <a:solidFill>
                  <a:srgbClr val="1E2864"/>
                </a:solidFill>
                <a:ea typeface="ＭＳ Ｐゴシック" pitchFamily="1" charset="-128"/>
              </a:rPr>
              <a:t>Australi</a:t>
            </a:r>
            <a:r>
              <a:rPr lang="hr-HR" b="1" dirty="0" smtClean="0">
                <a:solidFill>
                  <a:srgbClr val="1E2864"/>
                </a:solidFill>
                <a:ea typeface="ＭＳ Ｐゴシック" pitchFamily="1" charset="-128"/>
              </a:rPr>
              <a:t>j</a:t>
            </a:r>
            <a:r>
              <a:rPr lang="en-GB" b="1" dirty="0" smtClean="0">
                <a:solidFill>
                  <a:srgbClr val="1E2864"/>
                </a:solidFill>
                <a:ea typeface="ＭＳ Ｐゴシック" pitchFamily="1" charset="-128"/>
              </a:rPr>
              <a:t>a 12,09%</a:t>
            </a:r>
            <a:endParaRPr lang="en-GB" b="1" dirty="0">
              <a:solidFill>
                <a:srgbClr val="1E2864"/>
              </a:solidFill>
              <a:ea typeface="ＭＳ Ｐゴシック" pitchFamily="1" charset="-128"/>
            </a:endParaRPr>
          </a:p>
        </p:txBody>
      </p:sp>
      <p:sp>
        <p:nvSpPr>
          <p:cNvPr id="441" name="TextBox 440"/>
          <p:cNvSpPr txBox="1">
            <a:spLocks noChangeArrowheads="1"/>
          </p:cNvSpPr>
          <p:nvPr/>
        </p:nvSpPr>
        <p:spPr bwMode="auto">
          <a:xfrm>
            <a:off x="6132886" y="2564904"/>
            <a:ext cx="12969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r-HR"/>
            </a:defPPr>
            <a:lvl1pPr eaLnBrk="1" hangingPunct="1">
              <a:defRPr sz="1000" u="sng"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b="1" dirty="0" err="1" smtClean="0">
                <a:solidFill>
                  <a:srgbClr val="1E2864"/>
                </a:solidFill>
                <a:ea typeface="ＭＳ Ｐゴシック" pitchFamily="1" charset="-128"/>
              </a:rPr>
              <a:t>Rusi</a:t>
            </a:r>
            <a:r>
              <a:rPr lang="hr-HR" b="1" dirty="0" smtClean="0">
                <a:solidFill>
                  <a:srgbClr val="1E2864"/>
                </a:solidFill>
                <a:ea typeface="ＭＳ Ｐゴシック" pitchFamily="1" charset="-128"/>
              </a:rPr>
              <a:t>j</a:t>
            </a:r>
            <a:r>
              <a:rPr lang="en-GB" b="1" dirty="0" smtClean="0">
                <a:solidFill>
                  <a:srgbClr val="1E2864"/>
                </a:solidFill>
                <a:ea typeface="ＭＳ Ｐゴシック" pitchFamily="1" charset="-128"/>
              </a:rPr>
              <a:t>a 18,75%</a:t>
            </a:r>
            <a:endParaRPr lang="en-GB" b="1" dirty="0">
              <a:solidFill>
                <a:srgbClr val="1E2864"/>
              </a:solidFill>
              <a:ea typeface="ＭＳ Ｐゴシック" pitchFamily="1" charset="-128"/>
            </a:endParaRPr>
          </a:p>
        </p:txBody>
      </p:sp>
      <p:sp>
        <p:nvSpPr>
          <p:cNvPr id="442" name="TextBox 441"/>
          <p:cNvSpPr txBox="1">
            <a:spLocks noChangeArrowheads="1"/>
          </p:cNvSpPr>
          <p:nvPr/>
        </p:nvSpPr>
        <p:spPr bwMode="auto">
          <a:xfrm>
            <a:off x="992561" y="2641470"/>
            <a:ext cx="12985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r-HR"/>
            </a:defPPr>
            <a:lvl1pPr eaLnBrk="1" hangingPunct="1">
              <a:defRPr sz="1000" u="sng"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hr-HR" b="1" dirty="0" smtClean="0">
                <a:solidFill>
                  <a:srgbClr val="1E2864"/>
                </a:solidFill>
                <a:ea typeface="ＭＳ Ｐゴシック" pitchFamily="1" charset="-128"/>
              </a:rPr>
              <a:t>K</a:t>
            </a:r>
            <a:r>
              <a:rPr lang="en-GB" b="1" dirty="0" err="1" smtClean="0">
                <a:solidFill>
                  <a:srgbClr val="1E2864"/>
                </a:solidFill>
                <a:ea typeface="ＭＳ Ｐゴシック" pitchFamily="1" charset="-128"/>
              </a:rPr>
              <a:t>anada</a:t>
            </a:r>
            <a:r>
              <a:rPr lang="en-GB" b="1" dirty="0" smtClean="0">
                <a:solidFill>
                  <a:srgbClr val="1E2864"/>
                </a:solidFill>
                <a:ea typeface="ＭＳ Ｐゴシック" pitchFamily="1" charset="-128"/>
              </a:rPr>
              <a:t> 3,59%</a:t>
            </a:r>
            <a:endParaRPr lang="en-GB" b="1" dirty="0">
              <a:solidFill>
                <a:srgbClr val="1E2864"/>
              </a:solidFill>
              <a:ea typeface="ＭＳ Ｐゴシック" pitchFamily="1" charset="-128"/>
            </a:endParaRPr>
          </a:p>
        </p:txBody>
      </p:sp>
      <p:cxnSp>
        <p:nvCxnSpPr>
          <p:cNvPr id="443" name="Straight Connector 442"/>
          <p:cNvCxnSpPr>
            <a:cxnSpLocks noChangeShapeType="1"/>
            <a:endCxn id="244" idx="10"/>
          </p:cNvCxnSpPr>
          <p:nvPr/>
        </p:nvCxnSpPr>
        <p:spPr bwMode="auto">
          <a:xfrm>
            <a:off x="4120828" y="2847205"/>
            <a:ext cx="626575" cy="511979"/>
          </a:xfrm>
          <a:prstGeom prst="line">
            <a:avLst/>
          </a:prstGeom>
          <a:noFill/>
          <a:ln w="12700" algn="ctr">
            <a:solidFill>
              <a:srgbClr val="1E286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4" name="Rectangle 443"/>
          <p:cNvSpPr>
            <a:spLocks noChangeAspect="1"/>
          </p:cNvSpPr>
          <p:nvPr/>
        </p:nvSpPr>
        <p:spPr bwMode="auto">
          <a:xfrm>
            <a:off x="3851920" y="5972723"/>
            <a:ext cx="73025" cy="71438"/>
          </a:xfrm>
          <a:prstGeom prst="rect">
            <a:avLst/>
          </a:prstGeom>
          <a:solidFill>
            <a:srgbClr val="FFBE00"/>
          </a:solidFill>
          <a:ln w="9525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1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E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425" grpId="0"/>
      <p:bldP spid="426" grpId="0"/>
      <p:bldP spid="427" grpId="0"/>
      <p:bldP spid="428" grpId="0"/>
      <p:bldP spid="429" grpId="0"/>
      <p:bldP spid="434" grpId="0"/>
      <p:bldP spid="435" grpId="0"/>
      <p:bldP spid="436" grpId="0"/>
      <p:bldP spid="438" grpId="0"/>
      <p:bldP spid="440" grpId="0"/>
      <p:bldP spid="441" grpId="0"/>
      <p:bldP spid="442" grpId="0"/>
      <p:bldP spid="4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4167757-6942-4CBB-993B-2E015BE17B46}" type="slidenum">
              <a:rPr lang="hr-HR" altLang="en-US" sz="1400" smtClean="0">
                <a:solidFill>
                  <a:schemeClr val="bg1"/>
                </a:solidFill>
              </a:rPr>
              <a:pPr/>
              <a:t>31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48680"/>
            <a:ext cx="82809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Proizvodni asortiman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3200" b="1" dirty="0" smtClean="0">
              <a:solidFill>
                <a:srgbClr val="00B0F0"/>
              </a:solidFill>
            </a:endParaRPr>
          </a:p>
        </p:txBody>
      </p:sp>
      <p:sp>
        <p:nvSpPr>
          <p:cNvPr id="7" name="Rectangle 5"/>
          <p:cNvSpPr>
            <a:spLocks noChangeAspect="1" noChangeArrowheads="1"/>
          </p:cNvSpPr>
          <p:nvPr/>
        </p:nvSpPr>
        <p:spPr bwMode="auto">
          <a:xfrm>
            <a:off x="251520" y="1347440"/>
            <a:ext cx="3096344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Strujni transformatori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E8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Induktivni naponski transformatori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Kapacitivni naponski transformatori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E8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Kombinirani transformatori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E8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Naponski transformatori velike snage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Kapacitivna dijelila i vezni kondenzatori</a:t>
            </a:r>
            <a:endParaRPr lang="en-GB" altLang="sr-Latn-RS" sz="1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28" y="1988840"/>
            <a:ext cx="5400000" cy="36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528" y="1191516"/>
            <a:ext cx="4588949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r>
              <a:rPr lang="hr-HR" altLang="sr-Latn-RS" b="1" dirty="0">
                <a:solidFill>
                  <a:srgbClr val="92D050"/>
                </a:solidFill>
                <a:cs typeface="Calibri" panose="020F0502020204030204" pitchFamily="34" charset="0"/>
              </a:rPr>
              <a:t>VISOKONAPONSKI MJERNI TRANSFORMATORI</a:t>
            </a:r>
            <a:endParaRPr lang="en-GB" altLang="sr-Latn-RS" b="1" dirty="0">
              <a:solidFill>
                <a:srgbClr val="92D05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4167757-6942-4CBB-993B-2E015BE17B46}" type="slidenum">
              <a:rPr lang="hr-HR" altLang="en-US" sz="1400" smtClean="0">
                <a:solidFill>
                  <a:schemeClr val="bg1"/>
                </a:solidFill>
              </a:rPr>
              <a:pPr/>
              <a:t>32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48680"/>
            <a:ext cx="82809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Originalni dizajn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3200" b="1" dirty="0" smtClean="0">
              <a:solidFill>
                <a:srgbClr val="00B0F0"/>
              </a:solidFill>
            </a:endParaRPr>
          </a:p>
        </p:txBody>
      </p:sp>
      <p:sp>
        <p:nvSpPr>
          <p:cNvPr id="7" name="Rectangle 5"/>
          <p:cNvSpPr>
            <a:spLocks noChangeAspect="1" noChangeArrowheads="1"/>
          </p:cNvSpPr>
          <p:nvPr/>
        </p:nvSpPr>
        <p:spPr bwMode="auto">
          <a:xfrm>
            <a:off x="251520" y="1196752"/>
            <a:ext cx="9001000" cy="460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r>
              <a:rPr lang="hr-HR" altLang="sr-Latn-RS" sz="1800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KONCEPT OTVORENE JEZGRE – Donosi tehničke, tehnološke i komercijalne prednosti</a:t>
            </a:r>
            <a:endParaRPr lang="en-GB" altLang="sr-Latn-RS" sz="1800" b="1" dirty="0" smtClean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b="1" dirty="0" smtClean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endParaRPr lang="en-GB" altLang="sr-Latn-RS" sz="1800" dirty="0">
              <a:solidFill>
                <a:srgbClr val="1E28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/>
          <a:stretch/>
        </p:blipFill>
        <p:spPr>
          <a:xfrm>
            <a:off x="323528" y="1757015"/>
            <a:ext cx="2628277" cy="36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/>
          <a:stretch/>
        </p:blipFill>
        <p:spPr>
          <a:xfrm>
            <a:off x="3147080" y="1757015"/>
            <a:ext cx="1956387" cy="36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r="21447"/>
          <a:stretch/>
        </p:blipFill>
        <p:spPr>
          <a:xfrm>
            <a:off x="5302696" y="1757015"/>
            <a:ext cx="358978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4167757-6942-4CBB-993B-2E015BE17B46}" type="slidenum">
              <a:rPr lang="hr-HR" altLang="en-US" sz="1400" smtClean="0">
                <a:solidFill>
                  <a:schemeClr val="bg1"/>
                </a:solidFill>
              </a:rPr>
              <a:pPr/>
              <a:t>33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48680"/>
            <a:ext cx="82809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Proizvodni asortiman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3200" b="1" dirty="0" smtClean="0">
              <a:solidFill>
                <a:srgbClr val="00B0F0"/>
              </a:solidFill>
            </a:endParaRPr>
          </a:p>
        </p:txBody>
      </p:sp>
      <p:sp>
        <p:nvSpPr>
          <p:cNvPr id="7" name="Rectangle 5"/>
          <p:cNvSpPr>
            <a:spLocks noChangeAspect="1" noChangeArrowheads="1"/>
          </p:cNvSpPr>
          <p:nvPr/>
        </p:nvSpPr>
        <p:spPr bwMode="auto">
          <a:xfrm>
            <a:off x="259552" y="1988840"/>
            <a:ext cx="3096344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Strujni i naponski transformatori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 unutarnju i vanjsku montažu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Izolirani epoksidnom smolom ili papirno-uljnom izolacijom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528" y="1191516"/>
            <a:ext cx="4693657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r>
              <a:rPr lang="hr-HR" altLang="sr-Latn-RS" b="1" dirty="0" smtClean="0">
                <a:solidFill>
                  <a:srgbClr val="92D050"/>
                </a:solidFill>
                <a:cs typeface="Calibri" panose="020F0502020204030204" pitchFamily="34" charset="0"/>
              </a:rPr>
              <a:t>SREDNJENAPONSKI </a:t>
            </a:r>
            <a:r>
              <a:rPr lang="hr-HR" altLang="sr-Latn-RS" b="1" dirty="0">
                <a:solidFill>
                  <a:srgbClr val="92D050"/>
                </a:solidFill>
                <a:cs typeface="Calibri" panose="020F0502020204030204" pitchFamily="34" charset="0"/>
              </a:rPr>
              <a:t>MJERNI TRANSFORMATORI</a:t>
            </a:r>
            <a:endParaRPr lang="en-GB" altLang="sr-Latn-RS" b="1" dirty="0">
              <a:solidFill>
                <a:srgbClr val="92D050"/>
              </a:solidFill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88840"/>
            <a:ext cx="436082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4167757-6942-4CBB-993B-2E015BE17B46}" type="slidenum">
              <a:rPr lang="hr-HR" altLang="en-US" sz="1400" smtClean="0">
                <a:solidFill>
                  <a:schemeClr val="bg1"/>
                </a:solidFill>
              </a:rPr>
              <a:pPr/>
              <a:t>34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48680"/>
            <a:ext cx="82809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Proizvodni asortiman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3200" b="1" dirty="0" smtClean="0">
              <a:solidFill>
                <a:srgbClr val="00B0F0"/>
              </a:solidFill>
            </a:endParaRPr>
          </a:p>
        </p:txBody>
      </p:sp>
      <p:sp>
        <p:nvSpPr>
          <p:cNvPr id="7" name="Rectangle 5"/>
          <p:cNvSpPr>
            <a:spLocks noChangeAspect="1" noChangeArrowheads="1"/>
          </p:cNvSpPr>
          <p:nvPr/>
        </p:nvSpPr>
        <p:spPr bwMode="auto">
          <a:xfrm>
            <a:off x="259552" y="2168890"/>
            <a:ext cx="3096344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Etalonski strujni i naponski transformatori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Strujni izvori i izvori visokog napona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Visokonaponske kompenzacijske </a:t>
            </a:r>
            <a:r>
              <a:rPr lang="hr-HR" altLang="sr-Latn-RS" sz="1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prigušnice</a:t>
            </a:r>
            <a:endParaRPr lang="hr-HR" altLang="sr-Latn-RS" sz="1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191516"/>
            <a:ext cx="4711739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lnSpc>
                <a:spcPct val="130000"/>
              </a:lnSpc>
              <a:spcBef>
                <a:spcPct val="20000"/>
              </a:spcBef>
            </a:pPr>
            <a:r>
              <a:rPr lang="hr-HR" altLang="sr-Latn-RS" b="1" dirty="0" smtClean="0">
                <a:solidFill>
                  <a:srgbClr val="92D050"/>
                </a:solidFill>
                <a:cs typeface="Calibri" panose="020F0502020204030204" pitchFamily="34" charset="0"/>
              </a:rPr>
              <a:t>MJERNI TRANSFORMATORI ZA ISPITNE STANICE</a:t>
            </a:r>
            <a:endParaRPr lang="en-GB" altLang="sr-Latn-RS" b="1" dirty="0">
              <a:solidFill>
                <a:srgbClr val="92D050"/>
              </a:solidFill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51" y="1988840"/>
            <a:ext cx="1878261" cy="3600000"/>
          </a:xfrm>
          <a:prstGeom prst="rect">
            <a:avLst/>
          </a:prstGeom>
        </p:spPr>
      </p:pic>
      <p:pic>
        <p:nvPicPr>
          <p:cNvPr id="12" name="Picture 13" descr="IT7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593" y="1988840"/>
            <a:ext cx="240183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8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4167757-6942-4CBB-993B-2E015BE17B46}" type="slidenum">
              <a:rPr lang="hr-HR" altLang="en-US" sz="1400" smtClean="0">
                <a:solidFill>
                  <a:schemeClr val="bg1"/>
                </a:solidFill>
              </a:rPr>
              <a:pPr/>
              <a:t>35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48680"/>
            <a:ext cx="82809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800" b="1" dirty="0" smtClean="0">
                <a:solidFill>
                  <a:srgbClr val="00B0F0"/>
                </a:solidFill>
              </a:rPr>
              <a:t>Ljudi iza proizvoda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3200" b="1" dirty="0" smtClean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9280"/>
            <a:ext cx="70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CS" altLang="sr-Latn-R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altLang="sr-Latn-R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altLang="sr-Latn-R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AA59985-DA2F-4340-9D25-7DE70D1A19DD}" type="slidenum">
              <a:rPr lang="hr-HR" altLang="en-US" sz="1400" smtClean="0">
                <a:solidFill>
                  <a:schemeClr val="bg1"/>
                </a:solidFill>
              </a:rPr>
              <a:pPr/>
              <a:t>36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411760" y="3108588"/>
            <a:ext cx="410445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3600" b="1" dirty="0" smtClean="0">
                <a:solidFill>
                  <a:srgbClr val="00B0F0"/>
                </a:solidFill>
              </a:rPr>
              <a:t>Hvala na pažnji !</a:t>
            </a:r>
          </a:p>
          <a:p>
            <a:pPr algn="ctr" eaLnBrk="1" hangingPunct="1">
              <a:buFont typeface="Wingdings" pitchFamily="2" charset="2"/>
              <a:buNone/>
            </a:pPr>
            <a:endParaRPr lang="hr-HR" altLang="sr-Latn-RS" sz="4000" b="1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42875" y="214313"/>
            <a:ext cx="9001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hr-HR" sz="4800">
                <a:ea typeface="Calibri" pitchFamily="34" charset="0"/>
                <a:cs typeface="Calibri" pitchFamily="34" charset="0"/>
              </a:rPr>
              <a:t>  </a:t>
            </a:r>
            <a:endParaRPr lang="hr-HR" sz="2800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47650" y="49898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r-H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Početak, poteškoće i </a:t>
            </a:r>
            <a:r>
              <a:rPr lang="hr-HR" sz="3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poticaj</a:t>
            </a:r>
            <a:endParaRPr lang="hr-H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999" y="993904"/>
            <a:ext cx="876300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6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>
              <a:tabLst>
                <a:tab pos="447675" algn="l"/>
              </a:tabLst>
            </a:pP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	</a:t>
            </a:r>
            <a:r>
              <a:rPr lang="hr-HR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Proizvodnja transformatora  započela 1945.  kada je najviši napon mreže bio 35 kV. Međutim već 1953. gradila se mreža 110 kV, 1961. mreža 220 kV,  a za desetak godina očekivao se napon 400 kV. 	               </a:t>
            </a:r>
          </a:p>
          <a:p>
            <a:pPr>
              <a:tabLst>
                <a:tab pos="447675" algn="l"/>
              </a:tabLst>
            </a:pPr>
            <a:r>
              <a:rPr lang="hr-HR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Zaostajali smo.</a:t>
            </a:r>
            <a:endParaRPr lang="hr-HR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447675" algn="l"/>
              </a:tabLst>
            </a:pPr>
            <a:r>
              <a:rPr lang="hr-HR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 Srećom,u to vrijeme donesena je savezna </a:t>
            </a:r>
            <a:r>
              <a:rPr lang="hr-HR" sz="2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uredba</a:t>
            </a:r>
            <a:r>
              <a:rPr lang="hr-HR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da poduzeća koja organiziraju vlastiti razvoj imaju pravo na smanjeni doprinos. Končar je 1961. osnovao Elektrotehnički institut sa zadatkom: istraživanje i razvoj proizvoda. Trebalo je brzo djelovati i privući najbolje  mlade inženjere za rad na istraživanju i razvoju. Međutim, najbolje s ETF-a nepogrešivo  sakupljao švicarski BBC.</a:t>
            </a: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-6350" y="6532563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7078B2-433C-4BBC-AEF5-5A966708A8B3}" type="slidenum">
              <a:rPr lang="hr-HR" altLang="en-US" sz="1400" smtClean="0">
                <a:solidFill>
                  <a:schemeClr val="bg1"/>
                </a:solidFill>
              </a:rPr>
              <a:pPr/>
              <a:t>5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368300" y="1353730"/>
            <a:ext cx="8956675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  <a:tabLst>
                <a:tab pos="361950" algn="l"/>
              </a:tabLst>
            </a:pP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	Početkom 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šezdesetih započeta je mala ali  najbolja </a:t>
            </a:r>
          </a:p>
          <a:p>
            <a:pPr>
              <a:tabLst>
                <a:tab pos="457200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  moguća  investicija, </a:t>
            </a:r>
            <a:r>
              <a:rPr lang="hr-HR" sz="26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investicija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u ljude. </a:t>
            </a:r>
            <a:endParaRPr lang="hr-HR" sz="26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>
              <a:tabLst>
                <a:tab pos="457200" algn="l"/>
              </a:tabLst>
            </a:pPr>
            <a:endParaRPr lang="hr-HR" sz="12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tabLst>
                <a:tab pos="361950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lang="hr-HR" sz="2600" u="sng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Najboljim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studentima ETF-a </a:t>
            </a:r>
            <a:r>
              <a:rPr lang="hr-HR" sz="2600" u="sng" dirty="0">
                <a:latin typeface="Arial" pitchFamily="34" charset="0"/>
                <a:ea typeface="Calibri" pitchFamily="34" charset="0"/>
                <a:cs typeface="Arial" pitchFamily="34" charset="0"/>
              </a:rPr>
              <a:t>godinama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su nuđene </a:t>
            </a:r>
          </a:p>
          <a:p>
            <a:pPr>
              <a:tabLst>
                <a:tab pos="457200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  stipendije za rad na području istraživanja i razvoja </a:t>
            </a:r>
          </a:p>
          <a:p>
            <a:pPr>
              <a:tabLst>
                <a:tab pos="361950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transformatora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lang="hr-HR" sz="26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>
              <a:tabLst>
                <a:tab pos="361950" algn="l"/>
              </a:tabLst>
            </a:pPr>
            <a:endParaRPr lang="hr-HR" sz="12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tabLst>
                <a:tab pos="361950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Institut 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je krenuo u istraživanje i razvoj energetskih i </a:t>
            </a:r>
          </a:p>
          <a:p>
            <a:pPr>
              <a:tabLst>
                <a:tab pos="361950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mjernih 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transformatora za 400 kV i  rezultat nije izostao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>
              <a:tabLst>
                <a:tab pos="361950" algn="l"/>
              </a:tabLst>
            </a:pPr>
            <a:endParaRPr lang="hr-HR" sz="12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tabLst>
                <a:tab pos="361950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Razvoj 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je dovršen </a:t>
            </a:r>
            <a:r>
              <a:rPr lang="hr-HR" sz="2600" u="sng" dirty="0">
                <a:latin typeface="Arial" pitchFamily="34" charset="0"/>
                <a:ea typeface="Calibri" pitchFamily="34" charset="0"/>
                <a:cs typeface="Arial" pitchFamily="34" charset="0"/>
              </a:rPr>
              <a:t>na vrijeme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, i Končar je uspio na </a:t>
            </a:r>
          </a:p>
          <a:p>
            <a:pPr>
              <a:tabLst>
                <a:tab pos="361950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licitaciji 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za prvu etapu 400 kV-ne mreže  Jugoslavije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1973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lang="hr-HR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138" y="510659"/>
            <a:ext cx="3100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57200" algn="l"/>
              </a:tabLst>
            </a:pPr>
            <a:r>
              <a:rPr lang="hr-HR" sz="3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Što je učinjeno?</a:t>
            </a:r>
            <a:endParaRPr lang="hr-HR" sz="3200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57150" y="6505575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elektrostrojarstvo i automatizaciju FER-a</a:t>
            </a:r>
            <a:endParaRPr lang="hr-HR" altLang="en-US" sz="1200" smtClean="0">
              <a:solidFill>
                <a:srgbClr val="FFFFFF"/>
              </a:solidFill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5529AC-72BE-494D-84E6-08B9385FC02C}" type="slidenum">
              <a:rPr lang="hr-HR" altLang="en-US" sz="1400" smtClean="0">
                <a:solidFill>
                  <a:schemeClr val="bg1"/>
                </a:solidFill>
              </a:rPr>
              <a:pPr/>
              <a:t>6</a:t>
            </a:fld>
            <a:endParaRPr lang="hr-HR" altLang="en-US" sz="1400" smtClean="0">
              <a:solidFill>
                <a:schemeClr val="bg1"/>
              </a:solidFill>
            </a:endParaRP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0880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 rot="10800000" flipV="1">
            <a:off x="0" y="230188"/>
            <a:ext cx="82899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400">
                <a:latin typeface="Arial" charset="0"/>
                <a:cs typeface="Times New Roman" pitchFamily="18" charset="0"/>
              </a:rPr>
              <a:t> </a:t>
            </a:r>
            <a:endParaRPr lang="hr-HR" sz="440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 rot="10800000" flipV="1">
            <a:off x="385763" y="508506"/>
            <a:ext cx="7327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r-HR" sz="3200" dirty="0">
                <a:latin typeface="Arial" pitchFamily="34" charset="0"/>
                <a:cs typeface="Arial" pitchFamily="34" charset="0"/>
              </a:rPr>
              <a:t>Što je postignuto?</a:t>
            </a:r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390525" y="1357313"/>
            <a:ext cx="858202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tabLst>
                <a:tab pos="447675" algn="l"/>
              </a:tabLst>
            </a:pPr>
            <a:r>
              <a:rPr lang="hr-HR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Isporuke 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400 kV-</a:t>
            </a:r>
            <a:r>
              <a:rPr lang="hr-HR" sz="2600" dirty="0" err="1">
                <a:latin typeface="Arial" pitchFamily="34" charset="0"/>
                <a:cs typeface="Arial" pitchFamily="34" charset="0"/>
              </a:rPr>
              <a:t>nih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  energetskih i mjernih </a:t>
            </a:r>
          </a:p>
          <a:p>
            <a:pPr>
              <a:tabLst>
                <a:tab pos="447675" algn="l"/>
              </a:tabLst>
            </a:pPr>
            <a:r>
              <a:rPr lang="hr-HR" sz="2600" dirty="0">
                <a:latin typeface="Arial" pitchFamily="34" charset="0"/>
                <a:cs typeface="Arial" pitchFamily="34" charset="0"/>
              </a:rPr>
              <a:t>   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	transformatora 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domaćem tržištu bile su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preduvjet  	    	i 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preporuka za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izvoz</a:t>
            </a:r>
          </a:p>
          <a:p>
            <a:pPr>
              <a:tabLst>
                <a:tab pos="361950" algn="l"/>
              </a:tabLst>
            </a:pPr>
            <a:endParaRPr lang="hr-HR" sz="26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tabLst>
                <a:tab pos="447675" algn="l"/>
              </a:tabLst>
            </a:pPr>
            <a:r>
              <a:rPr lang="hr-HR" sz="2600" dirty="0">
                <a:latin typeface="Arial" pitchFamily="34" charset="0"/>
                <a:cs typeface="Arial" pitchFamily="34" charset="0"/>
              </a:rPr>
              <a:t> 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	Krenuo 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je izvoz, a s njim i investicije u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proširenje 		proizvodnih mogućnosti.</a:t>
            </a:r>
          </a:p>
          <a:p>
            <a:pPr>
              <a:buFontTx/>
              <a:buChar char="•"/>
              <a:tabLst>
                <a:tab pos="361950" algn="l"/>
              </a:tabLst>
            </a:pPr>
            <a:endParaRPr lang="hr-HR" sz="26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tabLst>
                <a:tab pos="447675" algn="l"/>
              </a:tabLst>
            </a:pP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Do 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1990. Končar je isporučio je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119 transformatora 	400 </a:t>
            </a:r>
            <a:r>
              <a:rPr lang="hr-HR" sz="2600" dirty="0">
                <a:latin typeface="Arial" pitchFamily="34" charset="0"/>
                <a:ea typeface="Calibri" pitchFamily="34" charset="0"/>
                <a:cs typeface="Arial" pitchFamily="34" charset="0"/>
              </a:rPr>
              <a:t>kV, od toga 55 u izvoz. </a:t>
            </a:r>
            <a:endParaRPr lang="hr-HR" sz="26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>
              <a:tabLst>
                <a:tab pos="361950" algn="l"/>
              </a:tabLst>
            </a:pP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hr-HR" sz="26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tabLst>
                <a:tab pos="447675" algn="l"/>
              </a:tabLst>
            </a:pPr>
            <a:r>
              <a:rPr lang="hr-HR" sz="2600" dirty="0">
                <a:latin typeface="Arial" pitchFamily="34" charset="0"/>
                <a:cs typeface="Arial" pitchFamily="34" charset="0"/>
              </a:rPr>
              <a:t>  </a:t>
            </a:r>
            <a:r>
              <a:rPr lang="hr-HR" sz="2600" b="1" dirty="0" smtClean="0">
                <a:latin typeface="Arial" pitchFamily="34" charset="0"/>
                <a:cs typeface="Arial" pitchFamily="34" charset="0"/>
              </a:rPr>
              <a:t>	Končar 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je postao ime na području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transformatora</a:t>
            </a:r>
            <a:endParaRPr lang="hr-HR" sz="2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727825" y="6408738"/>
            <a:ext cx="1919288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5DFC6F35-D00F-46FD-93AC-89D5BE2D74A1}" type="slidenum">
              <a:rPr lang="hr-HR" altLang="en-US" smtClean="0"/>
              <a:pPr algn="l"/>
              <a:t>7</a:t>
            </a:fld>
            <a:endParaRPr lang="hr-HR" altLang="en-US" smtClean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 cstate="print"/>
          <a:srcRect b="2263"/>
          <a:stretch>
            <a:fillRect/>
          </a:stretch>
        </p:blipFill>
        <p:spPr bwMode="auto">
          <a:xfrm>
            <a:off x="1560783" y="1292775"/>
            <a:ext cx="6608818" cy="494873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 bwMode="auto">
          <a:xfrm>
            <a:off x="-6350" y="6532563"/>
            <a:ext cx="9020175" cy="285750"/>
          </a:xfrm>
          <a:solidFill>
            <a:srgbClr val="E8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r-Latn-CS" sz="1200" dirty="0" smtClean="0">
                <a:solidFill>
                  <a:srgbClr val="FFFFFF"/>
                </a:solidFill>
              </a:rPr>
              <a:t>Zagreb, 16.10.2015.                                                                                       90 godina Zavoda za </a:t>
            </a:r>
            <a:r>
              <a:rPr lang="sr-Latn-CS" sz="1200" dirty="0" err="1" smtClean="0">
                <a:solidFill>
                  <a:srgbClr val="FFFFFF"/>
                </a:solidFill>
              </a:rPr>
              <a:t>elektrostrojarstvo</a:t>
            </a:r>
            <a:r>
              <a:rPr lang="sr-Latn-CS" sz="1200" dirty="0" smtClean="0">
                <a:solidFill>
                  <a:srgbClr val="FFFFFF"/>
                </a:solidFill>
              </a:rPr>
              <a:t> i automatizaciju FER-a</a:t>
            </a:r>
            <a:endParaRPr lang="hr-HR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" y="27487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hr-H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hr-HR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Generatorski transformator 725 MVA, 21 / 410 kV, 500 tona</a:t>
            </a:r>
            <a:endParaRPr lang="hr-HR" sz="26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r-Latn-CS" smtClean="0"/>
              <a:t>Zagreb, 16.10.2015.                                                                         90 godina Zavoda za elektrostrojarstvo i automatizaciju FER-a</a:t>
            </a:r>
            <a:endParaRPr lang="hr-HR" altLang="en-US" smtClean="0"/>
          </a:p>
        </p:txBody>
      </p:sp>
      <p:sp>
        <p:nvSpPr>
          <p:cNvPr id="102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10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8CF093-72EC-42C6-A234-4F6B39731B58}" type="slidenum">
              <a:rPr lang="hr-HR" altLang="en-US" smtClean="0"/>
              <a:pPr/>
              <a:t>8</a:t>
            </a:fld>
            <a:endParaRPr lang="hr-HR" altLang="en-US" smtClean="0"/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0"/>
          <a:ext cx="9144000" cy="696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Slide" r:id="rId3" imgW="4569051" imgH="3425913" progId="PowerPoint.Slide.12">
                  <p:embed/>
                </p:oleObj>
              </mc:Choice>
              <mc:Fallback>
                <p:oleObj name="Slide" r:id="rId3" imgW="4569051" imgH="3425913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6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352425" y="180975"/>
            <a:ext cx="8791575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600" dirty="0">
                <a:latin typeface="Arial" pitchFamily="34" charset="0"/>
                <a:cs typeface="Arial" pitchFamily="34" charset="0"/>
              </a:rPr>
              <a:t>Dijagram pokazuje rast proizvodnje sve do kasnih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osamdesetih  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i kolapsa 1990. </a:t>
            </a:r>
            <a:r>
              <a:rPr lang="hr-HR" sz="2600" dirty="0" err="1">
                <a:latin typeface="Arial" pitchFamily="34" charset="0"/>
                <a:cs typeface="Arial" pitchFamily="34" charset="0"/>
              </a:rPr>
              <a:t>Stečaji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 su bili neizbježni</a:t>
            </a:r>
            <a:r>
              <a:rPr lang="hr-HR" sz="2800" dirty="0"/>
              <a:t>.</a:t>
            </a:r>
          </a:p>
          <a:p>
            <a:endParaRPr lang="hr-HR" sz="2600" dirty="0">
              <a:latin typeface="Arial" pitchFamily="34" charset="0"/>
              <a:cs typeface="Arial" pitchFamily="34" charset="0"/>
            </a:endParaRPr>
          </a:p>
          <a:p>
            <a:r>
              <a:rPr lang="hr-HR" sz="2600" dirty="0">
                <a:latin typeface="Arial" pitchFamily="34" charset="0"/>
                <a:cs typeface="Arial" pitchFamily="34" charset="0"/>
              </a:rPr>
              <a:t>Međutim, sposobni se  nisu dali.   </a:t>
            </a:r>
          </a:p>
          <a:p>
            <a:r>
              <a:rPr lang="hr-HR" sz="2600" dirty="0">
                <a:latin typeface="Arial" pitchFamily="34" charset="0"/>
                <a:cs typeface="Arial" pitchFamily="34" charset="0"/>
              </a:rPr>
              <a:t>Tjedan dana prije stečaja osnovane su tri nove tvornice: </a:t>
            </a:r>
          </a:p>
          <a:p>
            <a:pPr>
              <a:buFont typeface="Arial" charset="0"/>
              <a:buChar char="•"/>
              <a:tabLst>
                <a:tab pos="361950" algn="l"/>
              </a:tabLst>
            </a:pPr>
            <a:r>
              <a:rPr lang="hr-HR" sz="2600" dirty="0">
                <a:solidFill>
                  <a:srgbClr val="0303C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hr-HR" sz="2600" dirty="0" smtClean="0">
                <a:solidFill>
                  <a:srgbClr val="0303C1"/>
                </a:solidFill>
                <a:latin typeface="Arial" pitchFamily="34" charset="0"/>
                <a:cs typeface="Arial" pitchFamily="34" charset="0"/>
              </a:rPr>
              <a:t>Končar Energetski </a:t>
            </a:r>
            <a:r>
              <a:rPr lang="hr-HR" sz="2600" dirty="0">
                <a:solidFill>
                  <a:srgbClr val="0303C1"/>
                </a:solidFill>
                <a:latin typeface="Arial" pitchFamily="34" charset="0"/>
                <a:cs typeface="Arial" pitchFamily="34" charset="0"/>
              </a:rPr>
              <a:t>transformatori</a:t>
            </a:r>
          </a:p>
          <a:p>
            <a:pPr>
              <a:buFont typeface="Arial" charset="0"/>
              <a:buChar char="•"/>
              <a:tabLst>
                <a:tab pos="361950" algn="l"/>
              </a:tabLst>
            </a:pPr>
            <a:r>
              <a:rPr lang="hr-HR" sz="2600" dirty="0">
                <a:solidFill>
                  <a:srgbClr val="0303C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hr-HR" sz="2600" dirty="0" smtClean="0">
                <a:solidFill>
                  <a:srgbClr val="0303C1"/>
                </a:solidFill>
                <a:latin typeface="Arial" pitchFamily="34" charset="0"/>
                <a:cs typeface="Arial" pitchFamily="34" charset="0"/>
              </a:rPr>
              <a:t>Končar Distributivni </a:t>
            </a:r>
            <a:r>
              <a:rPr lang="hr-HR" sz="2600" dirty="0">
                <a:solidFill>
                  <a:srgbClr val="0303C1"/>
                </a:solidFill>
                <a:latin typeface="Arial" pitchFamily="34" charset="0"/>
                <a:cs typeface="Arial" pitchFamily="34" charset="0"/>
              </a:rPr>
              <a:t>i specijalni  transformatori</a:t>
            </a:r>
          </a:p>
          <a:p>
            <a:pPr>
              <a:buFont typeface="Arial" charset="0"/>
              <a:buChar char="•"/>
              <a:tabLst>
                <a:tab pos="361950" algn="l"/>
              </a:tabLst>
            </a:pPr>
            <a:r>
              <a:rPr lang="hr-HR" sz="2600" dirty="0">
                <a:solidFill>
                  <a:srgbClr val="0303C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hr-HR" sz="2600" dirty="0" smtClean="0">
                <a:solidFill>
                  <a:srgbClr val="0303C1"/>
                </a:solidFill>
                <a:latin typeface="Arial" pitchFamily="34" charset="0"/>
                <a:cs typeface="Arial" pitchFamily="34" charset="0"/>
              </a:rPr>
              <a:t>Končar Mjerni transformatori</a:t>
            </a:r>
          </a:p>
          <a:p>
            <a:pPr>
              <a:buFont typeface="Arial" charset="0"/>
              <a:buChar char="•"/>
            </a:pPr>
            <a:endParaRPr lang="hr-HR" sz="2600" dirty="0">
              <a:latin typeface="Arial" pitchFamily="34" charset="0"/>
              <a:cs typeface="Arial" pitchFamily="34" charset="0"/>
            </a:endParaRPr>
          </a:p>
          <a:p>
            <a:r>
              <a:rPr lang="hr-HR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  Rukovođenje 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je povjereno stručnjacima iz tvornice i rezultat </a:t>
            </a:r>
            <a:r>
              <a:rPr lang="hr-HR" sz="2600" dirty="0" smtClean="0">
                <a:latin typeface="Arial" pitchFamily="34" charset="0"/>
                <a:cs typeface="Arial" pitchFamily="34" charset="0"/>
              </a:rPr>
              <a:t>je, </a:t>
            </a:r>
            <a:r>
              <a:rPr lang="hr-HR" sz="2600" dirty="0">
                <a:latin typeface="Arial" pitchFamily="34" charset="0"/>
                <a:cs typeface="Arial" pitchFamily="34" charset="0"/>
              </a:rPr>
              <a:t>unatoč poteškoćama, bio fenomenalan kako to pokazuje dijagram proizvodnje. Ponovo se pokazalo koliko je važno da tvornice vode sposobni a ne podobni. Dozvolite da sami kažu par riječi o svojim tvornicama.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219325" y="2432050"/>
            <a:ext cx="6838950" cy="1235075"/>
          </a:xfrm>
        </p:spPr>
        <p:txBody>
          <a:bodyPr/>
          <a:lstStyle/>
          <a:p>
            <a:pPr marL="180975" indent="0" eaLnBrk="1" hangingPunct="1">
              <a:buFont typeface="Wingdings" pitchFamily="2" charset="2"/>
              <a:buNone/>
            </a:pPr>
            <a:r>
              <a:rPr lang="en-GB" altLang="en-US" sz="32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Končar</a:t>
            </a:r>
            <a:r>
              <a:rPr lang="en-GB" alt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r-HR" altLang="en-US" sz="32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0975" indent="0" eaLnBrk="1" hangingPunct="1">
              <a:buFont typeface="Wingdings" pitchFamily="2" charset="2"/>
              <a:buNone/>
            </a:pPr>
            <a:r>
              <a:rPr lang="en-GB" altLang="en-US" sz="32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Energetski</a:t>
            </a:r>
            <a:r>
              <a:rPr lang="en-GB" alt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alt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altLang="en-US" sz="32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ransformatori</a:t>
            </a:r>
            <a:r>
              <a:rPr lang="hr-HR" alt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d.o.o.</a:t>
            </a:r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754188" y="3071813"/>
            <a:ext cx="708342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969696"/>
              </a:buClr>
              <a:buSzPct val="65000"/>
              <a:buFont typeface="Wingdings" pitchFamily="2" charset="2"/>
              <a:buNone/>
            </a:pPr>
            <a:endParaRPr lang="sr-Latn-CS" altLang="en-US" sz="2400" i="1">
              <a:solidFill>
                <a:schemeClr val="bg2"/>
              </a:solidFill>
            </a:endParaRP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15875" y="6157913"/>
            <a:ext cx="152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r-HR" altLang="en-US" sz="1200">
                <a:solidFill>
                  <a:schemeClr val="bg1"/>
                </a:solidFill>
              </a:rPr>
              <a:t>Predavanja povodom obilježavanja 90 godina  ZESA</a:t>
            </a:r>
          </a:p>
        </p:txBody>
      </p:sp>
      <p:pic>
        <p:nvPicPr>
          <p:cNvPr id="26629" name="Picture 55" descr="logo_final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874000" y="122238"/>
            <a:ext cx="1270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27000"/>
            <a:ext cx="12128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1979613" y="6157913"/>
            <a:ext cx="690403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TextBox 16"/>
          <p:cNvSpPr txBox="1">
            <a:spLocks noChangeArrowheads="1"/>
          </p:cNvSpPr>
          <p:nvPr/>
        </p:nvSpPr>
        <p:spPr bwMode="auto">
          <a:xfrm>
            <a:off x="2700338" y="6157913"/>
            <a:ext cx="4886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altLang="en-US" sz="1200" b="1">
                <a:solidFill>
                  <a:srgbClr val="C00000"/>
                </a:solidFill>
              </a:rPr>
              <a:t>Fakultet elektrotehnike i računarstva</a:t>
            </a:r>
          </a:p>
          <a:p>
            <a:pPr algn="ctr"/>
            <a:r>
              <a:rPr lang="hr-HR" altLang="en-US" sz="1200" b="1">
                <a:solidFill>
                  <a:srgbClr val="C00000"/>
                </a:solidFill>
              </a:rPr>
              <a:t>ZAVOD ZA ELEKTROSTROJARSTVO I AUTOMATIZACIJU</a:t>
            </a:r>
          </a:p>
          <a:p>
            <a:pPr algn="ctr"/>
            <a:r>
              <a:rPr lang="hr-HR" altLang="en-US" sz="1200" b="1">
                <a:solidFill>
                  <a:srgbClr val="C00000"/>
                </a:solidFill>
              </a:rPr>
              <a:t>Zagreb, 16. 10. 2015.</a:t>
            </a:r>
          </a:p>
          <a:p>
            <a:endParaRPr lang="hr-HR" altLang="en-US">
              <a:solidFill>
                <a:srgbClr val="C2242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22600" y="2060575"/>
            <a:ext cx="558482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24300" y="3573463"/>
            <a:ext cx="468312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5" name="Rectangle 3"/>
          <p:cNvSpPr txBox="1">
            <a:spLocks noChangeArrowheads="1"/>
          </p:cNvSpPr>
          <p:nvPr/>
        </p:nvSpPr>
        <p:spPr bwMode="auto">
          <a:xfrm>
            <a:off x="2322513" y="4329906"/>
            <a:ext cx="404812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en-GB" altLang="en-US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Ivan </a:t>
            </a:r>
            <a:r>
              <a:rPr lang="en-GB" altLang="en-US" sz="20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Milčić</a:t>
            </a:r>
            <a:r>
              <a:rPr lang="hr-HR" altLang="en-US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, dipl.ing. 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hr-HR" altLang="en-US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Predsjednik uprave 1991.-2015.</a:t>
            </a:r>
            <a:endParaRPr lang="hr-HR" altLang="en-US" sz="20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6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5795963"/>
            <a:ext cx="14255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7" descr="sie_logo_petrol_rgb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6063" y="5775325"/>
            <a:ext cx="1449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01025" y="5718175"/>
            <a:ext cx="74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346324" y="1147763"/>
            <a:ext cx="6207126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555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" pitchFamily="2" charset="2"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Transformatori </a:t>
            </a:r>
          </a:p>
          <a:p>
            <a:pPr marL="365125" marR="0" lvl="0" indent="-2555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" pitchFamily="2" charset="2"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- Ponos hrvatske elektroindustrije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dge">
  <a:themeElements>
    <a:clrScheme name="2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Edge">
  <a:themeElements>
    <a:clrScheme name="3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3_Edg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podloga za ppt_HR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odloga za ppt_H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1384</Words>
  <Application>Microsoft Office PowerPoint</Application>
  <PresentationFormat>On-screen Show (4:3)</PresentationFormat>
  <Paragraphs>358</Paragraphs>
  <Slides>36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Arial</vt:lpstr>
      <vt:lpstr>Symbol</vt:lpstr>
      <vt:lpstr>Wingdings 2</vt:lpstr>
      <vt:lpstr>ＭＳ Ｐゴシック</vt:lpstr>
      <vt:lpstr>Lucida Sans Unicode</vt:lpstr>
      <vt:lpstr>Calibri</vt:lpstr>
      <vt:lpstr>Wingdings 3</vt:lpstr>
      <vt:lpstr>Verdana</vt:lpstr>
      <vt:lpstr>Wingdings</vt:lpstr>
      <vt:lpstr>Arial Narrow</vt:lpstr>
      <vt:lpstr>Times New Roman</vt:lpstr>
      <vt:lpstr>Edge</vt:lpstr>
      <vt:lpstr>1_Edge</vt:lpstr>
      <vt:lpstr>2_Edge</vt:lpstr>
      <vt:lpstr>3_Edge</vt:lpstr>
      <vt:lpstr>Concourse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***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ELEKTRIČNI STROJEVI I POGONI, STANJE I TENDENCIJE RAZVOJA ELEKTRIČNIH STROJEVA I POGO</dc:title>
  <dc:creator>Tanja Vesic</dc:creator>
  <cp:lastModifiedBy>ZESA</cp:lastModifiedBy>
  <cp:revision>321</cp:revision>
  <dcterms:created xsi:type="dcterms:W3CDTF">2008-07-18T12:57:10Z</dcterms:created>
  <dcterms:modified xsi:type="dcterms:W3CDTF">2015-10-14T14:20:20Z</dcterms:modified>
</cp:coreProperties>
</file>